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7" r:id="rId4"/>
  </p:sldMasterIdLst>
  <p:notesMasterIdLst>
    <p:notesMasterId r:id="rId20"/>
  </p:notesMasterIdLst>
  <p:handoutMasterIdLst>
    <p:handoutMasterId r:id="rId21"/>
  </p:handoutMasterIdLst>
  <p:sldIdLst>
    <p:sldId id="264" r:id="rId5"/>
    <p:sldId id="2147472148" r:id="rId6"/>
    <p:sldId id="2147472152" r:id="rId7"/>
    <p:sldId id="2147472151" r:id="rId8"/>
    <p:sldId id="265" r:id="rId9"/>
    <p:sldId id="2147472127" r:id="rId10"/>
    <p:sldId id="2147472157" r:id="rId11"/>
    <p:sldId id="2147472171" r:id="rId12"/>
    <p:sldId id="2147472173" r:id="rId13"/>
    <p:sldId id="2147472172" r:id="rId14"/>
    <p:sldId id="2147472161" r:id="rId15"/>
    <p:sldId id="2147472169" r:id="rId16"/>
    <p:sldId id="2147472091" r:id="rId17"/>
    <p:sldId id="2147472093" r:id="rId18"/>
    <p:sldId id="2147472168" r:id="rId19"/>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17EC36-9D49-0CD6-2DD1-2007449C240A}" name="Chandler, Kaylanne" initials="CK" userId="S::kaylanne.chandler@childrenscolorado.org::0f8b6d4a-c317-4f5b-9e00-9dd8357c82ae" providerId="AD"/>
  <p188:author id="{7A5BC251-BCBD-7FA7-AE01-DFF7890AB96B}" name="Hoffman, Morgan" initials="HM" userId="S::morgan.hoffman@childrenscolorado.org::f89b25ff-76ee-4024-83db-0bf245bc48e0" providerId="AD"/>
  <p188:author id="{2C2D7556-DD7F-A7AE-B7A1-7C7553C247BA}" name="Dominguez, Fidelity" initials="FD" userId="S::Fidelity.Dominguez@childrenscolorado.org::98c1e853-30c6-4570-8104-214883af223d" providerId="AD"/>
  <p188:author id="{046BC57F-BFA1-FCAF-277B-9FAA71B50B10}" name="Hoffman, Morgan" initials="" userId="S::Morgan.Hoffman@childrenscolorado.org::f89b25ff-76ee-4024-83db-0bf245bc48e0" providerId="AD"/>
  <p188:author id="{7154F88A-A687-F3DE-6F90-481C9F5ED8FD}" name="Kuelker, Anna" initials="KA" userId="S::anna.kuelker@childrenscolorado.org::edad4d92-1c98-447f-874d-a155ded0d1f3" providerId="AD"/>
  <p188:author id="{B0D2458F-ACDA-F276-92D7-672F727D9832}" name="Kuelker, Anna" initials="" userId="S::Anna.Kuelker@childrenscolorado.org::edad4d92-1c98-447f-874d-a155ded0d1f3"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E978F9-4139-4E02-9044-C6BCC40BECB2}" v="1889" dt="2026-04-22T22:01:16.919"/>
    <p1510:client id="{E39A6352-22E3-9B0D-CAD5-30DD7C639BE7}" v="508" dt="2026-04-22T21:00:03.9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5230" autoAdjust="0"/>
  </p:normalViewPr>
  <p:slideViewPr>
    <p:cSldViewPr snapToGrid="0" snapToObjects="1">
      <p:cViewPr varScale="1">
        <p:scale>
          <a:sx n="89" d="100"/>
          <a:sy n="89" d="100"/>
        </p:scale>
        <p:origin x="44" y="284"/>
      </p:cViewPr>
      <p:guideLst>
        <p:guide orient="horz" pos="1621"/>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 Id="rId4" Type="http://schemas.openxmlformats.org/officeDocument/2006/relationships/image" Target="../media/image35.png"/></Relationships>
</file>

<file path=ppt/diagrams/_rels/data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image" Target="../media/image40.png"/></Relationships>
</file>

<file path=ppt/diagrams/_rels/data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image" Target="../media/image36.png"/></Relationships>
</file>

<file path=ppt/diagrams/_rels/data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image" Target="../media/image37.png"/><Relationship Id="rId5" Type="http://schemas.openxmlformats.org/officeDocument/2006/relationships/image" Target="../media/image39.png"/><Relationship Id="rId4" Type="http://schemas.openxmlformats.org/officeDocument/2006/relationships/image" Target="../media/image3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 Id="rId4" Type="http://schemas.openxmlformats.org/officeDocument/2006/relationships/image" Target="../media/image35.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image" Target="../media/image40.png"/></Relationships>
</file>

<file path=ppt/diagrams/_rels/drawing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image" Target="../media/image36.png"/></Relationships>
</file>

<file path=ppt/diagrams/_rels/drawing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image" Target="../media/image37.png"/><Relationship Id="rId5" Type="http://schemas.openxmlformats.org/officeDocument/2006/relationships/image" Target="../media/image39.png"/><Relationship Id="rId4" Type="http://schemas.openxmlformats.org/officeDocument/2006/relationships/image" Target="../media/image38.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A989EF-B678-497C-AE14-EB7877716C0D}"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1201848F-75F0-40A3-91C2-4A2D250E9841}">
      <dgm:prSet/>
      <dgm:spPr/>
      <dgm:t>
        <a:bodyPr/>
        <a:lstStyle/>
        <a:p>
          <a:r>
            <a:rPr lang="en-US" b="1"/>
            <a:t>Catalyzed Innovation</a:t>
          </a:r>
          <a:br>
            <a:rPr lang="en-US"/>
          </a:br>
          <a:r>
            <a:rPr lang="en-US"/>
            <a:t>Your funding enabled us to launch and test a critical pilot that would not have been possible through traditional funding streams. </a:t>
          </a:r>
        </a:p>
      </dgm:t>
    </dgm:pt>
    <dgm:pt modelId="{7E0F63DB-C5A8-4734-8BE3-29DF19F95A4F}" type="parTrans" cxnId="{2B1FD198-61CC-48AE-9598-4E9C27CEFCB2}">
      <dgm:prSet/>
      <dgm:spPr/>
      <dgm:t>
        <a:bodyPr/>
        <a:lstStyle/>
        <a:p>
          <a:endParaRPr lang="en-US"/>
        </a:p>
      </dgm:t>
    </dgm:pt>
    <dgm:pt modelId="{26BF18B7-B3B9-4CA4-A57C-3445D671F0DF}" type="sibTrans" cxnId="{2B1FD198-61CC-48AE-9598-4E9C27CEFCB2}">
      <dgm:prSet/>
      <dgm:spPr/>
      <dgm:t>
        <a:bodyPr/>
        <a:lstStyle/>
        <a:p>
          <a:endParaRPr lang="en-US"/>
        </a:p>
      </dgm:t>
    </dgm:pt>
    <dgm:pt modelId="{DCA6435F-4906-4207-A3DD-510FB7355557}">
      <dgm:prSet/>
      <dgm:spPr/>
      <dgm:t>
        <a:bodyPr/>
        <a:lstStyle/>
        <a:p>
          <a:r>
            <a:rPr lang="en-US" b="1"/>
            <a:t>Seeded a Scalable Care Model</a:t>
          </a:r>
          <a:br>
            <a:rPr lang="en-US"/>
          </a:br>
          <a:r>
            <a:rPr lang="en-US"/>
            <a:t>This investment functioned as seed funding, allowing us to design and refine a care model with system-wide potential. </a:t>
          </a:r>
        </a:p>
      </dgm:t>
    </dgm:pt>
    <dgm:pt modelId="{8E17897B-60DC-4B53-8F59-F7C4CC01CB64}" type="parTrans" cxnId="{F77ED464-2A52-43DB-A858-69DA9347E0BD}">
      <dgm:prSet/>
      <dgm:spPr/>
      <dgm:t>
        <a:bodyPr/>
        <a:lstStyle/>
        <a:p>
          <a:endParaRPr lang="en-US"/>
        </a:p>
      </dgm:t>
    </dgm:pt>
    <dgm:pt modelId="{36D090FD-5D52-4B55-96F6-321E06782C06}" type="sibTrans" cxnId="{F77ED464-2A52-43DB-A858-69DA9347E0BD}">
      <dgm:prSet/>
      <dgm:spPr/>
      <dgm:t>
        <a:bodyPr/>
        <a:lstStyle/>
        <a:p>
          <a:endParaRPr lang="en-US"/>
        </a:p>
      </dgm:t>
    </dgm:pt>
    <dgm:pt modelId="{6906EFA9-E1AC-4E34-A8F1-1ACB10E72B5A}">
      <dgm:prSet/>
      <dgm:spPr/>
      <dgm:t>
        <a:bodyPr/>
        <a:lstStyle/>
        <a:p>
          <a:r>
            <a:rPr lang="en-US" b="1"/>
            <a:t>From Pilot to Practice</a:t>
          </a:r>
          <a:br>
            <a:rPr lang="en-US"/>
          </a:br>
          <a:r>
            <a:rPr lang="en-US"/>
            <a:t>What began as a pilot is now being operationally integrated across the system, demonstrating both feasibility and impact. </a:t>
          </a:r>
        </a:p>
      </dgm:t>
    </dgm:pt>
    <dgm:pt modelId="{8B4B83B2-E23E-457C-8F55-853DEC950DBF}" type="parTrans" cxnId="{ECE8C7CD-3D01-4DC9-8858-799E3E826A8C}">
      <dgm:prSet/>
      <dgm:spPr/>
      <dgm:t>
        <a:bodyPr/>
        <a:lstStyle/>
        <a:p>
          <a:endParaRPr lang="en-US"/>
        </a:p>
      </dgm:t>
    </dgm:pt>
    <dgm:pt modelId="{6F390158-E51B-40CA-BF04-845528C9FD93}" type="sibTrans" cxnId="{ECE8C7CD-3D01-4DC9-8858-799E3E826A8C}">
      <dgm:prSet/>
      <dgm:spPr/>
      <dgm:t>
        <a:bodyPr/>
        <a:lstStyle/>
        <a:p>
          <a:endParaRPr lang="en-US"/>
        </a:p>
      </dgm:t>
    </dgm:pt>
    <dgm:pt modelId="{47B32808-DFB8-4CF3-A734-1DFA07DA8BEB}">
      <dgm:prSet/>
      <dgm:spPr/>
      <dgm:t>
        <a:bodyPr/>
        <a:lstStyle/>
        <a:p>
          <a:r>
            <a:rPr lang="en-US" b="1" dirty="0"/>
            <a:t>Accelerated System-Level Change</a:t>
          </a:r>
          <a:br>
            <a:rPr lang="en-US" dirty="0"/>
          </a:br>
          <a:r>
            <a:rPr lang="en-US" dirty="0"/>
            <a:t>Your support helped move this work beyond concept—positioning it as a sustainable, embedded approach to care delivery.</a:t>
          </a:r>
        </a:p>
      </dgm:t>
    </dgm:pt>
    <dgm:pt modelId="{4C3E76CB-77DA-4DD1-B7DF-CF83159D8A8E}" type="parTrans" cxnId="{B01D6EBC-949F-4825-B3C2-2BFC64996A48}">
      <dgm:prSet/>
      <dgm:spPr/>
      <dgm:t>
        <a:bodyPr/>
        <a:lstStyle/>
        <a:p>
          <a:endParaRPr lang="en-US"/>
        </a:p>
      </dgm:t>
    </dgm:pt>
    <dgm:pt modelId="{75C92AAE-3F46-4369-8649-D2E75BB46C36}" type="sibTrans" cxnId="{B01D6EBC-949F-4825-B3C2-2BFC64996A48}">
      <dgm:prSet/>
      <dgm:spPr/>
      <dgm:t>
        <a:bodyPr/>
        <a:lstStyle/>
        <a:p>
          <a:endParaRPr lang="en-US"/>
        </a:p>
      </dgm:t>
    </dgm:pt>
    <dgm:pt modelId="{DF1300F2-3FA3-40F7-9087-7BAED9167571}" type="pres">
      <dgm:prSet presAssocID="{25A989EF-B678-497C-AE14-EB7877716C0D}" presName="root" presStyleCnt="0">
        <dgm:presLayoutVars>
          <dgm:dir/>
          <dgm:resizeHandles val="exact"/>
        </dgm:presLayoutVars>
      </dgm:prSet>
      <dgm:spPr/>
    </dgm:pt>
    <dgm:pt modelId="{A98B5611-02AF-4862-ABCA-7295BD1F6E65}" type="pres">
      <dgm:prSet presAssocID="{1201848F-75F0-40A3-91C2-4A2D250E9841}" presName="compNode" presStyleCnt="0"/>
      <dgm:spPr/>
    </dgm:pt>
    <dgm:pt modelId="{A5BCDAA8-7449-4D52-98D0-66D5C42468A6}" type="pres">
      <dgm:prSet presAssocID="{1201848F-75F0-40A3-91C2-4A2D250E9841}" presName="iconRect" presStyleLbl="node1" presStyleIdx="0" presStyleCnt="4"/>
      <dgm:spPr>
        <a:blipFill>
          <a:blip xmlns:r="http://schemas.openxmlformats.org/officeDocument/2006/relationships" r:embed="rId1"/>
          <a:srcRect/>
          <a:stretch>
            <a:fillRect/>
          </a:stretch>
        </a:blipFill>
        <a:ln>
          <a:noFill/>
        </a:ln>
      </dgm:spPr>
    </dgm:pt>
    <dgm:pt modelId="{13E31DB5-3820-4EB7-8854-2D13667658BF}" type="pres">
      <dgm:prSet presAssocID="{1201848F-75F0-40A3-91C2-4A2D250E9841}" presName="spaceRect" presStyleCnt="0"/>
      <dgm:spPr/>
    </dgm:pt>
    <dgm:pt modelId="{5275B581-FE15-4CDC-B7CB-5CAF296773DD}" type="pres">
      <dgm:prSet presAssocID="{1201848F-75F0-40A3-91C2-4A2D250E9841}" presName="textRect" presStyleLbl="revTx" presStyleIdx="0" presStyleCnt="4">
        <dgm:presLayoutVars>
          <dgm:chMax val="1"/>
          <dgm:chPref val="1"/>
        </dgm:presLayoutVars>
      </dgm:prSet>
      <dgm:spPr/>
    </dgm:pt>
    <dgm:pt modelId="{8567383E-7913-457C-8DDD-9E3FD0C8112A}" type="pres">
      <dgm:prSet presAssocID="{26BF18B7-B3B9-4CA4-A57C-3445D671F0DF}" presName="sibTrans" presStyleCnt="0"/>
      <dgm:spPr/>
    </dgm:pt>
    <dgm:pt modelId="{91ED912A-D521-4A7A-9544-80C1C9040691}" type="pres">
      <dgm:prSet presAssocID="{DCA6435F-4906-4207-A3DD-510FB7355557}" presName="compNode" presStyleCnt="0"/>
      <dgm:spPr/>
    </dgm:pt>
    <dgm:pt modelId="{73E5918A-2800-41DE-A9F2-BE5D525FC224}" type="pres">
      <dgm:prSet presAssocID="{DCA6435F-4906-4207-A3DD-510FB7355557}" presName="iconRect" presStyleLbl="node1" presStyleIdx="1" presStyleCnt="4" custLinFactNeighborX="2641" custLinFactNeighborY="1360"/>
      <dgm:spPr>
        <a:blipFill>
          <a:blip xmlns:r="http://schemas.openxmlformats.org/officeDocument/2006/relationships" r:embed="rId2"/>
          <a:srcRect/>
          <a:stretch>
            <a:fillRect/>
          </a:stretch>
        </a:blipFill>
        <a:ln>
          <a:noFill/>
        </a:ln>
      </dgm:spPr>
    </dgm:pt>
    <dgm:pt modelId="{AF9B7453-2FDC-4D57-9367-3321FC14E0DD}" type="pres">
      <dgm:prSet presAssocID="{DCA6435F-4906-4207-A3DD-510FB7355557}" presName="spaceRect" presStyleCnt="0"/>
      <dgm:spPr/>
    </dgm:pt>
    <dgm:pt modelId="{5C48CA54-E1CF-4A84-A5DA-60F578EEBB8F}" type="pres">
      <dgm:prSet presAssocID="{DCA6435F-4906-4207-A3DD-510FB7355557}" presName="textRect" presStyleLbl="revTx" presStyleIdx="1" presStyleCnt="4">
        <dgm:presLayoutVars>
          <dgm:chMax val="1"/>
          <dgm:chPref val="1"/>
        </dgm:presLayoutVars>
      </dgm:prSet>
      <dgm:spPr/>
    </dgm:pt>
    <dgm:pt modelId="{D3D4A666-0CAA-4D44-8EA5-0AD63723CA30}" type="pres">
      <dgm:prSet presAssocID="{36D090FD-5D52-4B55-96F6-321E06782C06}" presName="sibTrans" presStyleCnt="0"/>
      <dgm:spPr/>
    </dgm:pt>
    <dgm:pt modelId="{862008D5-6EAD-48C4-B800-F3699C40DC8E}" type="pres">
      <dgm:prSet presAssocID="{6906EFA9-E1AC-4E34-A8F1-1ACB10E72B5A}" presName="compNode" presStyleCnt="0"/>
      <dgm:spPr/>
    </dgm:pt>
    <dgm:pt modelId="{C2D8DC87-D6F3-4624-8EFB-84F3E1792247}" type="pres">
      <dgm:prSet presAssocID="{6906EFA9-E1AC-4E34-A8F1-1ACB10E72B5A}" presName="iconRect" presStyleLbl="node1" presStyleIdx="2" presStyleCnt="4"/>
      <dgm:spPr>
        <a:blipFill>
          <a:blip xmlns:r="http://schemas.openxmlformats.org/officeDocument/2006/relationships" r:embed="rId3"/>
          <a:srcRect/>
          <a:stretch>
            <a:fillRect/>
          </a:stretch>
        </a:blipFill>
        <a:ln>
          <a:noFill/>
        </a:ln>
      </dgm:spPr>
    </dgm:pt>
    <dgm:pt modelId="{7375CD54-3B6E-4B48-9A25-06F5F15E9CA8}" type="pres">
      <dgm:prSet presAssocID="{6906EFA9-E1AC-4E34-A8F1-1ACB10E72B5A}" presName="spaceRect" presStyleCnt="0"/>
      <dgm:spPr/>
    </dgm:pt>
    <dgm:pt modelId="{C4B51B79-4A6E-40BF-B7C9-86DDB85BEBE9}" type="pres">
      <dgm:prSet presAssocID="{6906EFA9-E1AC-4E34-A8F1-1ACB10E72B5A}" presName="textRect" presStyleLbl="revTx" presStyleIdx="2" presStyleCnt="4">
        <dgm:presLayoutVars>
          <dgm:chMax val="1"/>
          <dgm:chPref val="1"/>
        </dgm:presLayoutVars>
      </dgm:prSet>
      <dgm:spPr/>
    </dgm:pt>
    <dgm:pt modelId="{A2D0C889-F983-4842-ACB2-F86DEEFC7B5B}" type="pres">
      <dgm:prSet presAssocID="{6F390158-E51B-40CA-BF04-845528C9FD93}" presName="sibTrans" presStyleCnt="0"/>
      <dgm:spPr/>
    </dgm:pt>
    <dgm:pt modelId="{24E7CB9E-463B-4210-9FB6-ECFE5D85FA64}" type="pres">
      <dgm:prSet presAssocID="{47B32808-DFB8-4CF3-A734-1DFA07DA8BEB}" presName="compNode" presStyleCnt="0"/>
      <dgm:spPr/>
    </dgm:pt>
    <dgm:pt modelId="{1777EBE8-F42E-4FD4-920F-DF0087AC362A}" type="pres">
      <dgm:prSet presAssocID="{47B32808-DFB8-4CF3-A734-1DFA07DA8BEB}" presName="iconRect" presStyleLbl="node1" presStyleIdx="3" presStyleCnt="4"/>
      <dgm:spPr>
        <a:blipFill>
          <a:blip xmlns:r="http://schemas.openxmlformats.org/officeDocument/2006/relationships" r:embed="rId4"/>
          <a:srcRect/>
          <a:stretch>
            <a:fillRect l="-9000" r="-9000"/>
          </a:stretch>
        </a:blipFill>
        <a:ln>
          <a:noFill/>
        </a:ln>
      </dgm:spPr>
    </dgm:pt>
    <dgm:pt modelId="{F2777184-5FA1-462D-9B94-412EAE2D242A}" type="pres">
      <dgm:prSet presAssocID="{47B32808-DFB8-4CF3-A734-1DFA07DA8BEB}" presName="spaceRect" presStyleCnt="0"/>
      <dgm:spPr/>
    </dgm:pt>
    <dgm:pt modelId="{DA57CB81-B544-4EDA-A64B-68D77B8291D8}" type="pres">
      <dgm:prSet presAssocID="{47B32808-DFB8-4CF3-A734-1DFA07DA8BEB}" presName="textRect" presStyleLbl="revTx" presStyleIdx="3" presStyleCnt="4">
        <dgm:presLayoutVars>
          <dgm:chMax val="1"/>
          <dgm:chPref val="1"/>
        </dgm:presLayoutVars>
      </dgm:prSet>
      <dgm:spPr/>
    </dgm:pt>
  </dgm:ptLst>
  <dgm:cxnLst>
    <dgm:cxn modelId="{AAB22331-0D7A-4D3C-A00B-2FABD113E7D6}" type="presOf" srcId="{47B32808-DFB8-4CF3-A734-1DFA07DA8BEB}" destId="{DA57CB81-B544-4EDA-A64B-68D77B8291D8}" srcOrd="0" destOrd="0" presId="urn:microsoft.com/office/officeart/2018/2/layout/IconLabelList"/>
    <dgm:cxn modelId="{F77ED464-2A52-43DB-A858-69DA9347E0BD}" srcId="{25A989EF-B678-497C-AE14-EB7877716C0D}" destId="{DCA6435F-4906-4207-A3DD-510FB7355557}" srcOrd="1" destOrd="0" parTransId="{8E17897B-60DC-4B53-8F59-F7C4CC01CB64}" sibTransId="{36D090FD-5D52-4B55-96F6-321E06782C06}"/>
    <dgm:cxn modelId="{56023880-3F58-47C3-9228-C66E73AE93AC}" type="presOf" srcId="{1201848F-75F0-40A3-91C2-4A2D250E9841}" destId="{5275B581-FE15-4CDC-B7CB-5CAF296773DD}" srcOrd="0" destOrd="0" presId="urn:microsoft.com/office/officeart/2018/2/layout/IconLabelList"/>
    <dgm:cxn modelId="{77E0F986-0D6B-495D-B933-5D9E8849E08A}" type="presOf" srcId="{6906EFA9-E1AC-4E34-A8F1-1ACB10E72B5A}" destId="{C4B51B79-4A6E-40BF-B7C9-86DDB85BEBE9}" srcOrd="0" destOrd="0" presId="urn:microsoft.com/office/officeart/2018/2/layout/IconLabelList"/>
    <dgm:cxn modelId="{264B6F98-1E8E-4D3E-8B8D-18A46D4DEC9A}" type="presOf" srcId="{DCA6435F-4906-4207-A3DD-510FB7355557}" destId="{5C48CA54-E1CF-4A84-A5DA-60F578EEBB8F}" srcOrd="0" destOrd="0" presId="urn:microsoft.com/office/officeart/2018/2/layout/IconLabelList"/>
    <dgm:cxn modelId="{2B1FD198-61CC-48AE-9598-4E9C27CEFCB2}" srcId="{25A989EF-B678-497C-AE14-EB7877716C0D}" destId="{1201848F-75F0-40A3-91C2-4A2D250E9841}" srcOrd="0" destOrd="0" parTransId="{7E0F63DB-C5A8-4734-8BE3-29DF19F95A4F}" sibTransId="{26BF18B7-B3B9-4CA4-A57C-3445D671F0DF}"/>
    <dgm:cxn modelId="{3B6707AD-17AE-487F-ADFA-1313DB7CF726}" type="presOf" srcId="{25A989EF-B678-497C-AE14-EB7877716C0D}" destId="{DF1300F2-3FA3-40F7-9087-7BAED9167571}" srcOrd="0" destOrd="0" presId="urn:microsoft.com/office/officeart/2018/2/layout/IconLabelList"/>
    <dgm:cxn modelId="{B01D6EBC-949F-4825-B3C2-2BFC64996A48}" srcId="{25A989EF-B678-497C-AE14-EB7877716C0D}" destId="{47B32808-DFB8-4CF3-A734-1DFA07DA8BEB}" srcOrd="3" destOrd="0" parTransId="{4C3E76CB-77DA-4DD1-B7DF-CF83159D8A8E}" sibTransId="{75C92AAE-3F46-4369-8649-D2E75BB46C36}"/>
    <dgm:cxn modelId="{ECE8C7CD-3D01-4DC9-8858-799E3E826A8C}" srcId="{25A989EF-B678-497C-AE14-EB7877716C0D}" destId="{6906EFA9-E1AC-4E34-A8F1-1ACB10E72B5A}" srcOrd="2" destOrd="0" parTransId="{8B4B83B2-E23E-457C-8F55-853DEC950DBF}" sibTransId="{6F390158-E51B-40CA-BF04-845528C9FD93}"/>
    <dgm:cxn modelId="{AF0B680B-1A63-4E1A-A08C-76A91FC41EF8}" type="presParOf" srcId="{DF1300F2-3FA3-40F7-9087-7BAED9167571}" destId="{A98B5611-02AF-4862-ABCA-7295BD1F6E65}" srcOrd="0" destOrd="0" presId="urn:microsoft.com/office/officeart/2018/2/layout/IconLabelList"/>
    <dgm:cxn modelId="{88C5C9CB-D652-4561-8264-45AE2769A5D4}" type="presParOf" srcId="{A98B5611-02AF-4862-ABCA-7295BD1F6E65}" destId="{A5BCDAA8-7449-4D52-98D0-66D5C42468A6}" srcOrd="0" destOrd="0" presId="urn:microsoft.com/office/officeart/2018/2/layout/IconLabelList"/>
    <dgm:cxn modelId="{02B7B743-C05E-489E-809F-4CE679BC6BE7}" type="presParOf" srcId="{A98B5611-02AF-4862-ABCA-7295BD1F6E65}" destId="{13E31DB5-3820-4EB7-8854-2D13667658BF}" srcOrd="1" destOrd="0" presId="urn:microsoft.com/office/officeart/2018/2/layout/IconLabelList"/>
    <dgm:cxn modelId="{2B245223-D8A6-488F-A54A-CE8131969BD2}" type="presParOf" srcId="{A98B5611-02AF-4862-ABCA-7295BD1F6E65}" destId="{5275B581-FE15-4CDC-B7CB-5CAF296773DD}" srcOrd="2" destOrd="0" presId="urn:microsoft.com/office/officeart/2018/2/layout/IconLabelList"/>
    <dgm:cxn modelId="{A8F39910-261A-4D6E-BA7D-010F49CC972D}" type="presParOf" srcId="{DF1300F2-3FA3-40F7-9087-7BAED9167571}" destId="{8567383E-7913-457C-8DDD-9E3FD0C8112A}" srcOrd="1" destOrd="0" presId="urn:microsoft.com/office/officeart/2018/2/layout/IconLabelList"/>
    <dgm:cxn modelId="{3F9F9DF2-FF14-43F3-BC56-E7926C5C34D6}" type="presParOf" srcId="{DF1300F2-3FA3-40F7-9087-7BAED9167571}" destId="{91ED912A-D521-4A7A-9544-80C1C9040691}" srcOrd="2" destOrd="0" presId="urn:microsoft.com/office/officeart/2018/2/layout/IconLabelList"/>
    <dgm:cxn modelId="{3BA2773C-7C26-4B0A-A56A-3A37C4ABD351}" type="presParOf" srcId="{91ED912A-D521-4A7A-9544-80C1C9040691}" destId="{73E5918A-2800-41DE-A9F2-BE5D525FC224}" srcOrd="0" destOrd="0" presId="urn:microsoft.com/office/officeart/2018/2/layout/IconLabelList"/>
    <dgm:cxn modelId="{C4ECEF02-E9D3-4F0F-BD0E-1D6956EF395C}" type="presParOf" srcId="{91ED912A-D521-4A7A-9544-80C1C9040691}" destId="{AF9B7453-2FDC-4D57-9367-3321FC14E0DD}" srcOrd="1" destOrd="0" presId="urn:microsoft.com/office/officeart/2018/2/layout/IconLabelList"/>
    <dgm:cxn modelId="{F73270FB-1B02-4BD4-B05D-52CF5E6E10DC}" type="presParOf" srcId="{91ED912A-D521-4A7A-9544-80C1C9040691}" destId="{5C48CA54-E1CF-4A84-A5DA-60F578EEBB8F}" srcOrd="2" destOrd="0" presId="urn:microsoft.com/office/officeart/2018/2/layout/IconLabelList"/>
    <dgm:cxn modelId="{E9280582-7FE0-42B1-9F65-288DB714D0D8}" type="presParOf" srcId="{DF1300F2-3FA3-40F7-9087-7BAED9167571}" destId="{D3D4A666-0CAA-4D44-8EA5-0AD63723CA30}" srcOrd="3" destOrd="0" presId="urn:microsoft.com/office/officeart/2018/2/layout/IconLabelList"/>
    <dgm:cxn modelId="{E138719C-3373-4B15-9AF1-244F1A3C167A}" type="presParOf" srcId="{DF1300F2-3FA3-40F7-9087-7BAED9167571}" destId="{862008D5-6EAD-48C4-B800-F3699C40DC8E}" srcOrd="4" destOrd="0" presId="urn:microsoft.com/office/officeart/2018/2/layout/IconLabelList"/>
    <dgm:cxn modelId="{A9B18B8E-63A3-48D7-A825-B15EE3C70F56}" type="presParOf" srcId="{862008D5-6EAD-48C4-B800-F3699C40DC8E}" destId="{C2D8DC87-D6F3-4624-8EFB-84F3E1792247}" srcOrd="0" destOrd="0" presId="urn:microsoft.com/office/officeart/2018/2/layout/IconLabelList"/>
    <dgm:cxn modelId="{53F7FC7A-D120-4B46-9F29-C0CA795F9A19}" type="presParOf" srcId="{862008D5-6EAD-48C4-B800-F3699C40DC8E}" destId="{7375CD54-3B6E-4B48-9A25-06F5F15E9CA8}" srcOrd="1" destOrd="0" presId="urn:microsoft.com/office/officeart/2018/2/layout/IconLabelList"/>
    <dgm:cxn modelId="{D0EA1B02-E936-4008-9C6B-D489A304701A}" type="presParOf" srcId="{862008D5-6EAD-48C4-B800-F3699C40DC8E}" destId="{C4B51B79-4A6E-40BF-B7C9-86DDB85BEBE9}" srcOrd="2" destOrd="0" presId="urn:microsoft.com/office/officeart/2018/2/layout/IconLabelList"/>
    <dgm:cxn modelId="{9D322368-1D0A-419B-8BCF-531459C613F4}" type="presParOf" srcId="{DF1300F2-3FA3-40F7-9087-7BAED9167571}" destId="{A2D0C889-F983-4842-ACB2-F86DEEFC7B5B}" srcOrd="5" destOrd="0" presId="urn:microsoft.com/office/officeart/2018/2/layout/IconLabelList"/>
    <dgm:cxn modelId="{728C7755-F7CC-4498-95D0-1035815C94F1}" type="presParOf" srcId="{DF1300F2-3FA3-40F7-9087-7BAED9167571}" destId="{24E7CB9E-463B-4210-9FB6-ECFE5D85FA64}" srcOrd="6" destOrd="0" presId="urn:microsoft.com/office/officeart/2018/2/layout/IconLabelList"/>
    <dgm:cxn modelId="{DBA8940B-66B7-45DE-A363-DDF6C4FD6947}" type="presParOf" srcId="{24E7CB9E-463B-4210-9FB6-ECFE5D85FA64}" destId="{1777EBE8-F42E-4FD4-920F-DF0087AC362A}" srcOrd="0" destOrd="0" presId="urn:microsoft.com/office/officeart/2018/2/layout/IconLabelList"/>
    <dgm:cxn modelId="{AF123242-FF97-49B3-9172-3EB100B7F805}" type="presParOf" srcId="{24E7CB9E-463B-4210-9FB6-ECFE5D85FA64}" destId="{F2777184-5FA1-462D-9B94-412EAE2D242A}" srcOrd="1" destOrd="0" presId="urn:microsoft.com/office/officeart/2018/2/layout/IconLabelList"/>
    <dgm:cxn modelId="{A761CE4F-5BF6-4F73-B77C-9BD47553119F}" type="presParOf" srcId="{24E7CB9E-463B-4210-9FB6-ECFE5D85FA64}" destId="{DA57CB81-B544-4EDA-A64B-68D77B8291D8}"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27D8A68-C3C4-4A61-8C00-776CA01E9C6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7E2040D-D24E-436C-BC9D-3B40E05FC81C}">
      <dgm:prSet custT="1"/>
      <dgm:spPr/>
      <dgm:t>
        <a:bodyPr/>
        <a:lstStyle/>
        <a:p>
          <a:r>
            <a:rPr lang="en-US" sz="1200" b="0" i="0" dirty="0"/>
            <a:t>~50% of families reporting at least 1 unmet need.</a:t>
          </a:r>
          <a:endParaRPr lang="en-US" sz="1200" dirty="0"/>
        </a:p>
      </dgm:t>
    </dgm:pt>
    <dgm:pt modelId="{03ACC9B1-8806-4BE2-9401-FBC68D33E954}" type="parTrans" cxnId="{C3A9232B-DBA9-44E6-810A-095510362912}">
      <dgm:prSet/>
      <dgm:spPr/>
      <dgm:t>
        <a:bodyPr/>
        <a:lstStyle/>
        <a:p>
          <a:endParaRPr lang="en-US" sz="1200"/>
        </a:p>
      </dgm:t>
    </dgm:pt>
    <dgm:pt modelId="{C4D6B6A5-2121-4705-B3B2-451E01258448}" type="sibTrans" cxnId="{C3A9232B-DBA9-44E6-810A-095510362912}">
      <dgm:prSet/>
      <dgm:spPr/>
      <dgm:t>
        <a:bodyPr/>
        <a:lstStyle/>
        <a:p>
          <a:endParaRPr lang="en-US" sz="1200"/>
        </a:p>
      </dgm:t>
    </dgm:pt>
    <dgm:pt modelId="{AF97589B-3F64-4EFD-8EC5-763F389E1778}">
      <dgm:prSet custT="1"/>
      <dgm:spPr/>
      <dgm:t>
        <a:bodyPr/>
        <a:lstStyle/>
        <a:p>
          <a:r>
            <a:rPr lang="en-US" sz="1200" b="0" i="0" dirty="0"/>
            <a:t>Financial disparities:</a:t>
          </a:r>
          <a:endParaRPr lang="en-US" sz="1200" dirty="0"/>
        </a:p>
      </dgm:t>
    </dgm:pt>
    <dgm:pt modelId="{9B67E009-B8C4-42B5-A139-8386457A2C86}" type="parTrans" cxnId="{AF437088-554B-43FB-9129-1F06979D1771}">
      <dgm:prSet/>
      <dgm:spPr/>
      <dgm:t>
        <a:bodyPr/>
        <a:lstStyle/>
        <a:p>
          <a:endParaRPr lang="en-US" sz="1200"/>
        </a:p>
      </dgm:t>
    </dgm:pt>
    <dgm:pt modelId="{9E1E8DB9-F7FC-4538-B1B1-DD1B4CEECE74}" type="sibTrans" cxnId="{AF437088-554B-43FB-9129-1F06979D1771}">
      <dgm:prSet/>
      <dgm:spPr/>
      <dgm:t>
        <a:bodyPr/>
        <a:lstStyle/>
        <a:p>
          <a:endParaRPr lang="en-US" sz="1200"/>
        </a:p>
      </dgm:t>
    </dgm:pt>
    <dgm:pt modelId="{308F24EC-E374-4CC3-B146-463CC0F2E419}">
      <dgm:prSet custT="1"/>
      <dgm:spPr/>
      <dgm:t>
        <a:bodyPr/>
        <a:lstStyle/>
        <a:p>
          <a:r>
            <a:rPr lang="en-US" sz="1200" b="0" i="0" dirty="0"/>
            <a:t>~40% report being very dissatisfied with medical services</a:t>
          </a:r>
          <a:endParaRPr lang="en-US" sz="1200" dirty="0"/>
        </a:p>
      </dgm:t>
    </dgm:pt>
    <dgm:pt modelId="{E3C172E3-1322-4569-BAD2-F2333731C114}" type="parTrans" cxnId="{3961B98F-BA94-413C-8146-FEC27D51D5B1}">
      <dgm:prSet/>
      <dgm:spPr/>
      <dgm:t>
        <a:bodyPr/>
        <a:lstStyle/>
        <a:p>
          <a:endParaRPr lang="en-US" sz="1200"/>
        </a:p>
      </dgm:t>
    </dgm:pt>
    <dgm:pt modelId="{9F4D77F0-72E5-4A2B-908C-FF81D1DB59E1}" type="sibTrans" cxnId="{3961B98F-BA94-413C-8146-FEC27D51D5B1}">
      <dgm:prSet/>
      <dgm:spPr/>
      <dgm:t>
        <a:bodyPr/>
        <a:lstStyle/>
        <a:p>
          <a:endParaRPr lang="en-US" sz="1200"/>
        </a:p>
      </dgm:t>
    </dgm:pt>
    <dgm:pt modelId="{C562F589-C779-4F6F-93E4-A0E957327C89}">
      <dgm:prSet custT="1"/>
      <dgm:spPr/>
      <dgm:t>
        <a:bodyPr/>
        <a:lstStyle/>
        <a:p>
          <a:r>
            <a:rPr lang="en-US" sz="1200" b="0" i="0" dirty="0"/>
            <a:t>57% report having financial problems </a:t>
          </a:r>
          <a:endParaRPr lang="en-US" sz="1200" dirty="0"/>
        </a:p>
      </dgm:t>
    </dgm:pt>
    <dgm:pt modelId="{3AFC6112-3876-44EE-B3B6-3492F84C5A4A}" type="sibTrans" cxnId="{C701A9BD-4E69-42EC-AB0F-BE4433B91073}">
      <dgm:prSet/>
      <dgm:spPr/>
      <dgm:t>
        <a:bodyPr/>
        <a:lstStyle/>
        <a:p>
          <a:endParaRPr lang="en-US" sz="1200"/>
        </a:p>
      </dgm:t>
    </dgm:pt>
    <dgm:pt modelId="{B174F98D-BCD3-4DB3-8D13-4B935C078F0A}" type="parTrans" cxnId="{C701A9BD-4E69-42EC-AB0F-BE4433B91073}">
      <dgm:prSet/>
      <dgm:spPr/>
      <dgm:t>
        <a:bodyPr/>
        <a:lstStyle/>
        <a:p>
          <a:endParaRPr lang="en-US" sz="1200"/>
        </a:p>
      </dgm:t>
    </dgm:pt>
    <dgm:pt modelId="{AE1D02B1-4741-436C-A811-DBF70E87F688}">
      <dgm:prSet custT="1"/>
      <dgm:spPr/>
      <dgm:t>
        <a:bodyPr/>
        <a:lstStyle/>
        <a:p>
          <a:r>
            <a:rPr lang="en-US" sz="1200" b="0" i="0" dirty="0"/>
            <a:t>50% families report having to stop working for pay</a:t>
          </a:r>
          <a:endParaRPr lang="en-US" sz="1200" dirty="0"/>
        </a:p>
      </dgm:t>
    </dgm:pt>
    <dgm:pt modelId="{57EDA7E2-02BE-4FE5-8486-A66749396B0A}" type="parTrans" cxnId="{980B3F1F-E7F0-4744-BC70-71337180C54B}">
      <dgm:prSet/>
      <dgm:spPr/>
      <dgm:t>
        <a:bodyPr/>
        <a:lstStyle/>
        <a:p>
          <a:endParaRPr lang="en-US" sz="1200"/>
        </a:p>
      </dgm:t>
    </dgm:pt>
    <dgm:pt modelId="{835FD45B-4959-4CE8-AA01-F9E88838D169}" type="sibTrans" cxnId="{980B3F1F-E7F0-4744-BC70-71337180C54B}">
      <dgm:prSet/>
      <dgm:spPr/>
      <dgm:t>
        <a:bodyPr/>
        <a:lstStyle/>
        <a:p>
          <a:endParaRPr lang="en-US" sz="1200"/>
        </a:p>
      </dgm:t>
    </dgm:pt>
    <dgm:pt modelId="{DB4C4964-05AB-47A8-8C10-914C7461B2E6}">
      <dgm:prSet custT="1"/>
      <dgm:spPr/>
      <dgm:t>
        <a:bodyPr/>
        <a:lstStyle/>
        <a:p>
          <a:r>
            <a:rPr lang="en-US" sz="1200" b="0" i="0" dirty="0"/>
            <a:t>limited access to medical subspecialty, dental, and mental health care providers</a:t>
          </a:r>
          <a:endParaRPr lang="en-US" sz="1200" dirty="0"/>
        </a:p>
      </dgm:t>
    </dgm:pt>
    <dgm:pt modelId="{035BCD94-6104-4F28-9EEC-BCDE9FDDBBA1}" type="parTrans" cxnId="{5AAEBB7B-5B42-49AE-BE95-81DAB87E7A2B}">
      <dgm:prSet/>
      <dgm:spPr/>
      <dgm:t>
        <a:bodyPr/>
        <a:lstStyle/>
        <a:p>
          <a:endParaRPr lang="en-US"/>
        </a:p>
      </dgm:t>
    </dgm:pt>
    <dgm:pt modelId="{D8C08627-C5BF-4C69-9AE4-A625C0C8E989}" type="sibTrans" cxnId="{5AAEBB7B-5B42-49AE-BE95-81DAB87E7A2B}">
      <dgm:prSet/>
      <dgm:spPr/>
      <dgm:t>
        <a:bodyPr/>
        <a:lstStyle/>
        <a:p>
          <a:endParaRPr lang="en-US"/>
        </a:p>
      </dgm:t>
    </dgm:pt>
    <dgm:pt modelId="{DEDAD2A2-DED5-47DE-B6E8-EED40A7B50AC}">
      <dgm:prSet custT="1"/>
      <dgm:spPr/>
      <dgm:t>
        <a:bodyPr/>
        <a:lstStyle/>
        <a:p>
          <a:r>
            <a:rPr lang="en-US" sz="1200" b="0" i="0" dirty="0"/>
            <a:t>lack of help navigating the care system</a:t>
          </a:r>
          <a:endParaRPr lang="en-US" sz="1200" dirty="0"/>
        </a:p>
      </dgm:t>
    </dgm:pt>
    <dgm:pt modelId="{D9511864-EA55-4793-AC57-F2F2302DE311}" type="parTrans" cxnId="{DDD7532B-0467-4415-9C64-E14D71F37803}">
      <dgm:prSet/>
      <dgm:spPr/>
      <dgm:t>
        <a:bodyPr/>
        <a:lstStyle/>
        <a:p>
          <a:endParaRPr lang="en-US"/>
        </a:p>
      </dgm:t>
    </dgm:pt>
    <dgm:pt modelId="{81B908C1-6E86-425B-BD3D-FC941E3F2709}" type="sibTrans" cxnId="{DDD7532B-0467-4415-9C64-E14D71F37803}">
      <dgm:prSet/>
      <dgm:spPr/>
      <dgm:t>
        <a:bodyPr/>
        <a:lstStyle/>
        <a:p>
          <a:endParaRPr lang="en-US"/>
        </a:p>
      </dgm:t>
    </dgm:pt>
    <dgm:pt modelId="{75C9ED09-8133-40A8-AFA9-CA9827044789}" type="pres">
      <dgm:prSet presAssocID="{127D8A68-C3C4-4A61-8C00-776CA01E9C6F}" presName="vert0" presStyleCnt="0">
        <dgm:presLayoutVars>
          <dgm:dir/>
          <dgm:animOne val="branch"/>
          <dgm:animLvl val="lvl"/>
        </dgm:presLayoutVars>
      </dgm:prSet>
      <dgm:spPr/>
    </dgm:pt>
    <dgm:pt modelId="{6F6E376A-B615-4C27-9E14-6A6D48019666}" type="pres">
      <dgm:prSet presAssocID="{57E2040D-D24E-436C-BC9D-3B40E05FC81C}" presName="thickLine" presStyleLbl="alignNode1" presStyleIdx="0" presStyleCnt="3"/>
      <dgm:spPr/>
    </dgm:pt>
    <dgm:pt modelId="{4C385FAB-39D0-49EE-BCF4-0FF9E358A44D}" type="pres">
      <dgm:prSet presAssocID="{57E2040D-D24E-436C-BC9D-3B40E05FC81C}" presName="horz1" presStyleCnt="0"/>
      <dgm:spPr/>
    </dgm:pt>
    <dgm:pt modelId="{99C808CE-7155-48E5-B0DA-B52F1164BB1E}" type="pres">
      <dgm:prSet presAssocID="{57E2040D-D24E-436C-BC9D-3B40E05FC81C}" presName="tx1" presStyleLbl="revTx" presStyleIdx="0" presStyleCnt="7" custScaleY="96823" custLinFactNeighborX="-19552" custLinFactNeighborY="-17"/>
      <dgm:spPr/>
    </dgm:pt>
    <dgm:pt modelId="{01FDFB0F-70FD-4B38-827A-F69D4EAA7D2E}" type="pres">
      <dgm:prSet presAssocID="{57E2040D-D24E-436C-BC9D-3B40E05FC81C}" presName="vert1" presStyleCnt="0"/>
      <dgm:spPr/>
    </dgm:pt>
    <dgm:pt modelId="{6E936400-0E20-4FA2-8E60-4E66F52DDFFC}" type="pres">
      <dgm:prSet presAssocID="{DB4C4964-05AB-47A8-8C10-914C7461B2E6}" presName="vertSpace2a" presStyleCnt="0"/>
      <dgm:spPr/>
    </dgm:pt>
    <dgm:pt modelId="{29441892-A958-4D11-8575-1D6DF179E422}" type="pres">
      <dgm:prSet presAssocID="{DB4C4964-05AB-47A8-8C10-914C7461B2E6}" presName="horz2" presStyleCnt="0"/>
      <dgm:spPr/>
    </dgm:pt>
    <dgm:pt modelId="{301E341A-562C-4BA8-B9C6-65C13819925E}" type="pres">
      <dgm:prSet presAssocID="{DB4C4964-05AB-47A8-8C10-914C7461B2E6}" presName="horzSpace2" presStyleCnt="0"/>
      <dgm:spPr/>
    </dgm:pt>
    <dgm:pt modelId="{EB55B5A0-B50A-4EFD-89D9-69C3E694CED3}" type="pres">
      <dgm:prSet presAssocID="{DB4C4964-05AB-47A8-8C10-914C7461B2E6}" presName="tx2" presStyleLbl="revTx" presStyleIdx="1" presStyleCnt="7" custScaleY="76392"/>
      <dgm:spPr/>
    </dgm:pt>
    <dgm:pt modelId="{7DBFAA2D-2156-4DDA-B86E-F8E46160AE91}" type="pres">
      <dgm:prSet presAssocID="{DB4C4964-05AB-47A8-8C10-914C7461B2E6}" presName="vert2" presStyleCnt="0"/>
      <dgm:spPr/>
    </dgm:pt>
    <dgm:pt modelId="{0422738F-24BC-4AFD-8F3F-D4787B4ABC19}" type="pres">
      <dgm:prSet presAssocID="{DB4C4964-05AB-47A8-8C10-914C7461B2E6}" presName="thinLine2b" presStyleLbl="callout" presStyleIdx="0" presStyleCnt="4"/>
      <dgm:spPr/>
    </dgm:pt>
    <dgm:pt modelId="{413962B6-8AFC-4213-B592-C48F8455C3CA}" type="pres">
      <dgm:prSet presAssocID="{DB4C4964-05AB-47A8-8C10-914C7461B2E6}" presName="vertSpace2b" presStyleCnt="0"/>
      <dgm:spPr/>
    </dgm:pt>
    <dgm:pt modelId="{226625F3-E15F-4A16-8D62-7CBF56AD89C7}" type="pres">
      <dgm:prSet presAssocID="{DEDAD2A2-DED5-47DE-B6E8-EED40A7B50AC}" presName="horz2" presStyleCnt="0"/>
      <dgm:spPr/>
    </dgm:pt>
    <dgm:pt modelId="{023B94D7-2F27-4BD0-AE51-FD74961C7BA2}" type="pres">
      <dgm:prSet presAssocID="{DEDAD2A2-DED5-47DE-B6E8-EED40A7B50AC}" presName="horzSpace2" presStyleCnt="0"/>
      <dgm:spPr/>
    </dgm:pt>
    <dgm:pt modelId="{19C8036C-D7AD-4AC0-8ACD-7A313A5091F2}" type="pres">
      <dgm:prSet presAssocID="{DEDAD2A2-DED5-47DE-B6E8-EED40A7B50AC}" presName="tx2" presStyleLbl="revTx" presStyleIdx="2" presStyleCnt="7" custScaleY="63719"/>
      <dgm:spPr/>
    </dgm:pt>
    <dgm:pt modelId="{FDFE82D3-BB8C-445D-A511-07A48DAD9AF7}" type="pres">
      <dgm:prSet presAssocID="{DEDAD2A2-DED5-47DE-B6E8-EED40A7B50AC}" presName="vert2" presStyleCnt="0"/>
      <dgm:spPr/>
    </dgm:pt>
    <dgm:pt modelId="{45534590-BBFF-4621-9D9B-2F75E5A9CCB0}" type="pres">
      <dgm:prSet presAssocID="{DEDAD2A2-DED5-47DE-B6E8-EED40A7B50AC}" presName="thinLine2b" presStyleLbl="callout" presStyleIdx="1" presStyleCnt="4"/>
      <dgm:spPr/>
    </dgm:pt>
    <dgm:pt modelId="{20EEC850-5680-4ECE-A5DD-A5BB68014576}" type="pres">
      <dgm:prSet presAssocID="{DEDAD2A2-DED5-47DE-B6E8-EED40A7B50AC}" presName="vertSpace2b" presStyleCnt="0"/>
      <dgm:spPr/>
    </dgm:pt>
    <dgm:pt modelId="{752E5B27-5162-4C53-88AC-157E6371607A}" type="pres">
      <dgm:prSet presAssocID="{AF97589B-3F64-4EFD-8EC5-763F389E1778}" presName="thickLine" presStyleLbl="alignNode1" presStyleIdx="1" presStyleCnt="3"/>
      <dgm:spPr/>
    </dgm:pt>
    <dgm:pt modelId="{C6ADACCA-225F-409C-B21A-3E0878346F4B}" type="pres">
      <dgm:prSet presAssocID="{AF97589B-3F64-4EFD-8EC5-763F389E1778}" presName="horz1" presStyleCnt="0"/>
      <dgm:spPr/>
    </dgm:pt>
    <dgm:pt modelId="{031216EA-7849-4208-AE80-96AF5D8FB999}" type="pres">
      <dgm:prSet presAssocID="{AF97589B-3F64-4EFD-8EC5-763F389E1778}" presName="tx1" presStyleLbl="revTx" presStyleIdx="3" presStyleCnt="7"/>
      <dgm:spPr/>
    </dgm:pt>
    <dgm:pt modelId="{C77F851D-6C6F-4E5E-97EB-C38BD269A820}" type="pres">
      <dgm:prSet presAssocID="{AF97589B-3F64-4EFD-8EC5-763F389E1778}" presName="vert1" presStyleCnt="0"/>
      <dgm:spPr/>
    </dgm:pt>
    <dgm:pt modelId="{FABAD5B3-2DE2-4333-81DA-1214CF7630DA}" type="pres">
      <dgm:prSet presAssocID="{AE1D02B1-4741-436C-A811-DBF70E87F688}" presName="vertSpace2a" presStyleCnt="0"/>
      <dgm:spPr/>
    </dgm:pt>
    <dgm:pt modelId="{1F711B5D-D28B-414F-B157-979228BB36F8}" type="pres">
      <dgm:prSet presAssocID="{AE1D02B1-4741-436C-A811-DBF70E87F688}" presName="horz2" presStyleCnt="0"/>
      <dgm:spPr/>
    </dgm:pt>
    <dgm:pt modelId="{0360DF7E-6EE0-45AE-8AFA-8C1EF45390FD}" type="pres">
      <dgm:prSet presAssocID="{AE1D02B1-4741-436C-A811-DBF70E87F688}" presName="horzSpace2" presStyleCnt="0"/>
      <dgm:spPr/>
    </dgm:pt>
    <dgm:pt modelId="{11C0EEAD-851F-4213-B74A-C2332FD9AC14}" type="pres">
      <dgm:prSet presAssocID="{AE1D02B1-4741-436C-A811-DBF70E87F688}" presName="tx2" presStyleLbl="revTx" presStyleIdx="4" presStyleCnt="7" custScaleY="51728"/>
      <dgm:spPr/>
    </dgm:pt>
    <dgm:pt modelId="{A0B12D18-FB25-4604-9815-53A88F8A2FD7}" type="pres">
      <dgm:prSet presAssocID="{AE1D02B1-4741-436C-A811-DBF70E87F688}" presName="vert2" presStyleCnt="0"/>
      <dgm:spPr/>
    </dgm:pt>
    <dgm:pt modelId="{6AC05F45-8507-4692-9E60-B55F09B345FE}" type="pres">
      <dgm:prSet presAssocID="{AE1D02B1-4741-436C-A811-DBF70E87F688}" presName="thinLine2b" presStyleLbl="callout" presStyleIdx="2" presStyleCnt="4"/>
      <dgm:spPr/>
    </dgm:pt>
    <dgm:pt modelId="{2F2276B1-9A0E-4213-9FCA-C570460E9A3D}" type="pres">
      <dgm:prSet presAssocID="{AE1D02B1-4741-436C-A811-DBF70E87F688}" presName="vertSpace2b" presStyleCnt="0"/>
      <dgm:spPr/>
    </dgm:pt>
    <dgm:pt modelId="{FC1C463B-7F71-4FB5-A35B-77B8390D18F2}" type="pres">
      <dgm:prSet presAssocID="{C562F589-C779-4F6F-93E4-A0E957327C89}" presName="horz2" presStyleCnt="0"/>
      <dgm:spPr/>
    </dgm:pt>
    <dgm:pt modelId="{5C87F0F7-AF8F-40B2-B3DD-85BE12855AFE}" type="pres">
      <dgm:prSet presAssocID="{C562F589-C779-4F6F-93E4-A0E957327C89}" presName="horzSpace2" presStyleCnt="0"/>
      <dgm:spPr/>
    </dgm:pt>
    <dgm:pt modelId="{CB71F0DD-3AE7-433D-B470-34D68F8EE9DA}" type="pres">
      <dgm:prSet presAssocID="{C562F589-C779-4F6F-93E4-A0E957327C89}" presName="tx2" presStyleLbl="revTx" presStyleIdx="5" presStyleCnt="7" custScaleY="49182"/>
      <dgm:spPr/>
    </dgm:pt>
    <dgm:pt modelId="{A8FA4788-96C8-4B09-B479-9C78691DE55D}" type="pres">
      <dgm:prSet presAssocID="{C562F589-C779-4F6F-93E4-A0E957327C89}" presName="vert2" presStyleCnt="0"/>
      <dgm:spPr/>
    </dgm:pt>
    <dgm:pt modelId="{0A12EFA2-1185-46F3-87E4-C6B95ADDF1D4}" type="pres">
      <dgm:prSet presAssocID="{C562F589-C779-4F6F-93E4-A0E957327C89}" presName="thinLine2b" presStyleLbl="callout" presStyleIdx="3" presStyleCnt="4"/>
      <dgm:spPr/>
    </dgm:pt>
    <dgm:pt modelId="{342B68D8-B25D-40C2-BDAB-EC2818FBFD1F}" type="pres">
      <dgm:prSet presAssocID="{C562F589-C779-4F6F-93E4-A0E957327C89}" presName="vertSpace2b" presStyleCnt="0"/>
      <dgm:spPr/>
    </dgm:pt>
    <dgm:pt modelId="{A412C53C-DE77-490B-9D9E-1890A091D00A}" type="pres">
      <dgm:prSet presAssocID="{308F24EC-E374-4CC3-B146-463CC0F2E419}" presName="thickLine" presStyleLbl="alignNode1" presStyleIdx="2" presStyleCnt="3"/>
      <dgm:spPr/>
    </dgm:pt>
    <dgm:pt modelId="{41D6BB2D-1770-4937-971D-95AFFAFF49AB}" type="pres">
      <dgm:prSet presAssocID="{308F24EC-E374-4CC3-B146-463CC0F2E419}" presName="horz1" presStyleCnt="0"/>
      <dgm:spPr/>
    </dgm:pt>
    <dgm:pt modelId="{4D4AB610-C1CF-4611-95E5-82BE1A32A241}" type="pres">
      <dgm:prSet presAssocID="{308F24EC-E374-4CC3-B146-463CC0F2E419}" presName="tx1" presStyleLbl="revTx" presStyleIdx="6" presStyleCnt="7" custScaleX="500000" custScaleY="38965"/>
      <dgm:spPr/>
    </dgm:pt>
    <dgm:pt modelId="{7333BB25-6186-4F5A-BB5C-05C80A99D31B}" type="pres">
      <dgm:prSet presAssocID="{308F24EC-E374-4CC3-B146-463CC0F2E419}" presName="vert1" presStyleCnt="0"/>
      <dgm:spPr/>
    </dgm:pt>
  </dgm:ptLst>
  <dgm:cxnLst>
    <dgm:cxn modelId="{980B3F1F-E7F0-4744-BC70-71337180C54B}" srcId="{AF97589B-3F64-4EFD-8EC5-763F389E1778}" destId="{AE1D02B1-4741-436C-A811-DBF70E87F688}" srcOrd="0" destOrd="0" parTransId="{57EDA7E2-02BE-4FE5-8486-A66749396B0A}" sibTransId="{835FD45B-4959-4CE8-AA01-F9E88838D169}"/>
    <dgm:cxn modelId="{86D1C721-2A2F-4D24-9BAE-C8E7A073B41C}" type="presOf" srcId="{AF97589B-3F64-4EFD-8EC5-763F389E1778}" destId="{031216EA-7849-4208-AE80-96AF5D8FB999}" srcOrd="0" destOrd="0" presId="urn:microsoft.com/office/officeart/2008/layout/LinedList"/>
    <dgm:cxn modelId="{03883524-D866-44C5-932D-F85F9FE5BA2D}" type="presOf" srcId="{AE1D02B1-4741-436C-A811-DBF70E87F688}" destId="{11C0EEAD-851F-4213-B74A-C2332FD9AC14}" srcOrd="0" destOrd="0" presId="urn:microsoft.com/office/officeart/2008/layout/LinedList"/>
    <dgm:cxn modelId="{C3A9232B-DBA9-44E6-810A-095510362912}" srcId="{127D8A68-C3C4-4A61-8C00-776CA01E9C6F}" destId="{57E2040D-D24E-436C-BC9D-3B40E05FC81C}" srcOrd="0" destOrd="0" parTransId="{03ACC9B1-8806-4BE2-9401-FBC68D33E954}" sibTransId="{C4D6B6A5-2121-4705-B3B2-451E01258448}"/>
    <dgm:cxn modelId="{DDD7532B-0467-4415-9C64-E14D71F37803}" srcId="{57E2040D-D24E-436C-BC9D-3B40E05FC81C}" destId="{DEDAD2A2-DED5-47DE-B6E8-EED40A7B50AC}" srcOrd="1" destOrd="0" parTransId="{D9511864-EA55-4793-AC57-F2F2302DE311}" sibTransId="{81B908C1-6E86-425B-BD3D-FC941E3F2709}"/>
    <dgm:cxn modelId="{279EA72E-E5A3-42A8-B2D2-C8919BED3420}" type="presOf" srcId="{57E2040D-D24E-436C-BC9D-3B40E05FC81C}" destId="{99C808CE-7155-48E5-B0DA-B52F1164BB1E}" srcOrd="0" destOrd="0" presId="urn:microsoft.com/office/officeart/2008/layout/LinedList"/>
    <dgm:cxn modelId="{5AAEBB7B-5B42-49AE-BE95-81DAB87E7A2B}" srcId="{57E2040D-D24E-436C-BC9D-3B40E05FC81C}" destId="{DB4C4964-05AB-47A8-8C10-914C7461B2E6}" srcOrd="0" destOrd="0" parTransId="{035BCD94-6104-4F28-9EEC-BCDE9FDDBBA1}" sibTransId="{D8C08627-C5BF-4C69-9AE4-A625C0C8E989}"/>
    <dgm:cxn modelId="{AF437088-554B-43FB-9129-1F06979D1771}" srcId="{127D8A68-C3C4-4A61-8C00-776CA01E9C6F}" destId="{AF97589B-3F64-4EFD-8EC5-763F389E1778}" srcOrd="1" destOrd="0" parTransId="{9B67E009-B8C4-42B5-A139-8386457A2C86}" sibTransId="{9E1E8DB9-F7FC-4538-B1B1-DD1B4CEECE74}"/>
    <dgm:cxn modelId="{3961B98F-BA94-413C-8146-FEC27D51D5B1}" srcId="{127D8A68-C3C4-4A61-8C00-776CA01E9C6F}" destId="{308F24EC-E374-4CC3-B146-463CC0F2E419}" srcOrd="2" destOrd="0" parTransId="{E3C172E3-1322-4569-BAD2-F2333731C114}" sibTransId="{9F4D77F0-72E5-4A2B-908C-FF81D1DB59E1}"/>
    <dgm:cxn modelId="{02A3D595-48DE-42E4-A553-C0DF38CADE56}" type="presOf" srcId="{308F24EC-E374-4CC3-B146-463CC0F2E419}" destId="{4D4AB610-C1CF-4611-95E5-82BE1A32A241}" srcOrd="0" destOrd="0" presId="urn:microsoft.com/office/officeart/2008/layout/LinedList"/>
    <dgm:cxn modelId="{158F64B3-80E9-40AC-A077-C834300489EF}" type="presOf" srcId="{DB4C4964-05AB-47A8-8C10-914C7461B2E6}" destId="{EB55B5A0-B50A-4EFD-89D9-69C3E694CED3}" srcOrd="0" destOrd="0" presId="urn:microsoft.com/office/officeart/2008/layout/LinedList"/>
    <dgm:cxn modelId="{C701A9BD-4E69-42EC-AB0F-BE4433B91073}" srcId="{AF97589B-3F64-4EFD-8EC5-763F389E1778}" destId="{C562F589-C779-4F6F-93E4-A0E957327C89}" srcOrd="1" destOrd="0" parTransId="{B174F98D-BCD3-4DB3-8D13-4B935C078F0A}" sibTransId="{3AFC6112-3876-44EE-B3B6-3492F84C5A4A}"/>
    <dgm:cxn modelId="{81DF41D3-298E-435F-BDD2-92FE21D59D9B}" type="presOf" srcId="{DEDAD2A2-DED5-47DE-B6E8-EED40A7B50AC}" destId="{19C8036C-D7AD-4AC0-8ACD-7A313A5091F2}" srcOrd="0" destOrd="0" presId="urn:microsoft.com/office/officeart/2008/layout/LinedList"/>
    <dgm:cxn modelId="{A12EFEE2-FB42-4DC6-9E45-A6C4B940B83D}" type="presOf" srcId="{127D8A68-C3C4-4A61-8C00-776CA01E9C6F}" destId="{75C9ED09-8133-40A8-AFA9-CA9827044789}" srcOrd="0" destOrd="0" presId="urn:microsoft.com/office/officeart/2008/layout/LinedList"/>
    <dgm:cxn modelId="{736BB9F2-7B5B-4C8B-92BE-DF30BEA3DB17}" type="presOf" srcId="{C562F589-C779-4F6F-93E4-A0E957327C89}" destId="{CB71F0DD-3AE7-433D-B470-34D68F8EE9DA}" srcOrd="0" destOrd="0" presId="urn:microsoft.com/office/officeart/2008/layout/LinedList"/>
    <dgm:cxn modelId="{98BD75A3-A342-4C7D-AEF0-291109D43BF0}" type="presParOf" srcId="{75C9ED09-8133-40A8-AFA9-CA9827044789}" destId="{6F6E376A-B615-4C27-9E14-6A6D48019666}" srcOrd="0" destOrd="0" presId="urn:microsoft.com/office/officeart/2008/layout/LinedList"/>
    <dgm:cxn modelId="{DEEC54AC-0944-4A5C-9DD4-365F30C27630}" type="presParOf" srcId="{75C9ED09-8133-40A8-AFA9-CA9827044789}" destId="{4C385FAB-39D0-49EE-BCF4-0FF9E358A44D}" srcOrd="1" destOrd="0" presId="urn:microsoft.com/office/officeart/2008/layout/LinedList"/>
    <dgm:cxn modelId="{893236C8-5A69-481E-A15E-A10C06319094}" type="presParOf" srcId="{4C385FAB-39D0-49EE-BCF4-0FF9E358A44D}" destId="{99C808CE-7155-48E5-B0DA-B52F1164BB1E}" srcOrd="0" destOrd="0" presId="urn:microsoft.com/office/officeart/2008/layout/LinedList"/>
    <dgm:cxn modelId="{1E78DE1B-03A1-4231-ABC5-04D96F1AAD6E}" type="presParOf" srcId="{4C385FAB-39D0-49EE-BCF4-0FF9E358A44D}" destId="{01FDFB0F-70FD-4B38-827A-F69D4EAA7D2E}" srcOrd="1" destOrd="0" presId="urn:microsoft.com/office/officeart/2008/layout/LinedList"/>
    <dgm:cxn modelId="{763FAD1A-3A22-4587-A7DD-E3A775EB2F2C}" type="presParOf" srcId="{01FDFB0F-70FD-4B38-827A-F69D4EAA7D2E}" destId="{6E936400-0E20-4FA2-8E60-4E66F52DDFFC}" srcOrd="0" destOrd="0" presId="urn:microsoft.com/office/officeart/2008/layout/LinedList"/>
    <dgm:cxn modelId="{52EA0A8D-F516-47F1-889F-96EE883419CC}" type="presParOf" srcId="{01FDFB0F-70FD-4B38-827A-F69D4EAA7D2E}" destId="{29441892-A958-4D11-8575-1D6DF179E422}" srcOrd="1" destOrd="0" presId="urn:microsoft.com/office/officeart/2008/layout/LinedList"/>
    <dgm:cxn modelId="{26A439CE-4DD9-4A72-A82C-E5375F55714D}" type="presParOf" srcId="{29441892-A958-4D11-8575-1D6DF179E422}" destId="{301E341A-562C-4BA8-B9C6-65C13819925E}" srcOrd="0" destOrd="0" presId="urn:microsoft.com/office/officeart/2008/layout/LinedList"/>
    <dgm:cxn modelId="{5106619D-3726-45E8-B722-04547B6A2074}" type="presParOf" srcId="{29441892-A958-4D11-8575-1D6DF179E422}" destId="{EB55B5A0-B50A-4EFD-89D9-69C3E694CED3}" srcOrd="1" destOrd="0" presId="urn:microsoft.com/office/officeart/2008/layout/LinedList"/>
    <dgm:cxn modelId="{81250731-F25D-4822-AE0E-01E3CECB7065}" type="presParOf" srcId="{29441892-A958-4D11-8575-1D6DF179E422}" destId="{7DBFAA2D-2156-4DDA-B86E-F8E46160AE91}" srcOrd="2" destOrd="0" presId="urn:microsoft.com/office/officeart/2008/layout/LinedList"/>
    <dgm:cxn modelId="{B341A300-1A47-4B53-8ED7-3852E939A64A}" type="presParOf" srcId="{01FDFB0F-70FD-4B38-827A-F69D4EAA7D2E}" destId="{0422738F-24BC-4AFD-8F3F-D4787B4ABC19}" srcOrd="2" destOrd="0" presId="urn:microsoft.com/office/officeart/2008/layout/LinedList"/>
    <dgm:cxn modelId="{B86D5AF5-5C50-4CCB-AB94-7FC4C7FF9E2F}" type="presParOf" srcId="{01FDFB0F-70FD-4B38-827A-F69D4EAA7D2E}" destId="{413962B6-8AFC-4213-B592-C48F8455C3CA}" srcOrd="3" destOrd="0" presId="urn:microsoft.com/office/officeart/2008/layout/LinedList"/>
    <dgm:cxn modelId="{B7E9DDD4-5EBC-44A6-BC18-A1D581A84C29}" type="presParOf" srcId="{01FDFB0F-70FD-4B38-827A-F69D4EAA7D2E}" destId="{226625F3-E15F-4A16-8D62-7CBF56AD89C7}" srcOrd="4" destOrd="0" presId="urn:microsoft.com/office/officeart/2008/layout/LinedList"/>
    <dgm:cxn modelId="{8E63674D-B23D-4024-B746-00F4F6D30026}" type="presParOf" srcId="{226625F3-E15F-4A16-8D62-7CBF56AD89C7}" destId="{023B94D7-2F27-4BD0-AE51-FD74961C7BA2}" srcOrd="0" destOrd="0" presId="urn:microsoft.com/office/officeart/2008/layout/LinedList"/>
    <dgm:cxn modelId="{FF4FC547-4AFA-461F-B443-B5C863019488}" type="presParOf" srcId="{226625F3-E15F-4A16-8D62-7CBF56AD89C7}" destId="{19C8036C-D7AD-4AC0-8ACD-7A313A5091F2}" srcOrd="1" destOrd="0" presId="urn:microsoft.com/office/officeart/2008/layout/LinedList"/>
    <dgm:cxn modelId="{83871DB1-CADD-4141-8EF5-18F04FCDF228}" type="presParOf" srcId="{226625F3-E15F-4A16-8D62-7CBF56AD89C7}" destId="{FDFE82D3-BB8C-445D-A511-07A48DAD9AF7}" srcOrd="2" destOrd="0" presId="urn:microsoft.com/office/officeart/2008/layout/LinedList"/>
    <dgm:cxn modelId="{5127D1B6-593C-40F5-B89C-FC8858D8B629}" type="presParOf" srcId="{01FDFB0F-70FD-4B38-827A-F69D4EAA7D2E}" destId="{45534590-BBFF-4621-9D9B-2F75E5A9CCB0}" srcOrd="5" destOrd="0" presId="urn:microsoft.com/office/officeart/2008/layout/LinedList"/>
    <dgm:cxn modelId="{B45A2C0A-09F8-49EE-98E6-245217735DE7}" type="presParOf" srcId="{01FDFB0F-70FD-4B38-827A-F69D4EAA7D2E}" destId="{20EEC850-5680-4ECE-A5DD-A5BB68014576}" srcOrd="6" destOrd="0" presId="urn:microsoft.com/office/officeart/2008/layout/LinedList"/>
    <dgm:cxn modelId="{468D79EB-9DB1-48B9-94FD-7AAB7CBF88A7}" type="presParOf" srcId="{75C9ED09-8133-40A8-AFA9-CA9827044789}" destId="{752E5B27-5162-4C53-88AC-157E6371607A}" srcOrd="2" destOrd="0" presId="urn:microsoft.com/office/officeart/2008/layout/LinedList"/>
    <dgm:cxn modelId="{772D35DD-1949-4EA8-A952-8B15EAF77E02}" type="presParOf" srcId="{75C9ED09-8133-40A8-AFA9-CA9827044789}" destId="{C6ADACCA-225F-409C-B21A-3E0878346F4B}" srcOrd="3" destOrd="0" presId="urn:microsoft.com/office/officeart/2008/layout/LinedList"/>
    <dgm:cxn modelId="{353B3C3C-B7AF-4C30-B054-16D3B984C3F9}" type="presParOf" srcId="{C6ADACCA-225F-409C-B21A-3E0878346F4B}" destId="{031216EA-7849-4208-AE80-96AF5D8FB999}" srcOrd="0" destOrd="0" presId="urn:microsoft.com/office/officeart/2008/layout/LinedList"/>
    <dgm:cxn modelId="{565D6DA9-BC6D-486E-9DF6-913F8060E03A}" type="presParOf" srcId="{C6ADACCA-225F-409C-B21A-3E0878346F4B}" destId="{C77F851D-6C6F-4E5E-97EB-C38BD269A820}" srcOrd="1" destOrd="0" presId="urn:microsoft.com/office/officeart/2008/layout/LinedList"/>
    <dgm:cxn modelId="{356B48D3-832E-4695-B299-ED17D9ABEADA}" type="presParOf" srcId="{C77F851D-6C6F-4E5E-97EB-C38BD269A820}" destId="{FABAD5B3-2DE2-4333-81DA-1214CF7630DA}" srcOrd="0" destOrd="0" presId="urn:microsoft.com/office/officeart/2008/layout/LinedList"/>
    <dgm:cxn modelId="{D52ED773-C693-4478-89BB-71549A1B62C8}" type="presParOf" srcId="{C77F851D-6C6F-4E5E-97EB-C38BD269A820}" destId="{1F711B5D-D28B-414F-B157-979228BB36F8}" srcOrd="1" destOrd="0" presId="urn:microsoft.com/office/officeart/2008/layout/LinedList"/>
    <dgm:cxn modelId="{18898C0D-E97A-45D7-806C-08816E357130}" type="presParOf" srcId="{1F711B5D-D28B-414F-B157-979228BB36F8}" destId="{0360DF7E-6EE0-45AE-8AFA-8C1EF45390FD}" srcOrd="0" destOrd="0" presId="urn:microsoft.com/office/officeart/2008/layout/LinedList"/>
    <dgm:cxn modelId="{8CCC005B-DD3A-4364-98F4-8DE2AC764189}" type="presParOf" srcId="{1F711B5D-D28B-414F-B157-979228BB36F8}" destId="{11C0EEAD-851F-4213-B74A-C2332FD9AC14}" srcOrd="1" destOrd="0" presId="urn:microsoft.com/office/officeart/2008/layout/LinedList"/>
    <dgm:cxn modelId="{80B41348-2CC4-40B5-AFA8-260F8D48D1BF}" type="presParOf" srcId="{1F711B5D-D28B-414F-B157-979228BB36F8}" destId="{A0B12D18-FB25-4604-9815-53A88F8A2FD7}" srcOrd="2" destOrd="0" presId="urn:microsoft.com/office/officeart/2008/layout/LinedList"/>
    <dgm:cxn modelId="{0BC7F37A-3676-4A73-A706-DEE60B64BC33}" type="presParOf" srcId="{C77F851D-6C6F-4E5E-97EB-C38BD269A820}" destId="{6AC05F45-8507-4692-9E60-B55F09B345FE}" srcOrd="2" destOrd="0" presId="urn:microsoft.com/office/officeart/2008/layout/LinedList"/>
    <dgm:cxn modelId="{958544DD-66DB-4C5F-A342-8BCFE9DCAC1D}" type="presParOf" srcId="{C77F851D-6C6F-4E5E-97EB-C38BD269A820}" destId="{2F2276B1-9A0E-4213-9FCA-C570460E9A3D}" srcOrd="3" destOrd="0" presId="urn:microsoft.com/office/officeart/2008/layout/LinedList"/>
    <dgm:cxn modelId="{59FB046D-9807-459F-AA9E-917E2CEC46DB}" type="presParOf" srcId="{C77F851D-6C6F-4E5E-97EB-C38BD269A820}" destId="{FC1C463B-7F71-4FB5-A35B-77B8390D18F2}" srcOrd="4" destOrd="0" presId="urn:microsoft.com/office/officeart/2008/layout/LinedList"/>
    <dgm:cxn modelId="{465D06F9-4D79-4D1C-BC1C-97F9AF9886C4}" type="presParOf" srcId="{FC1C463B-7F71-4FB5-A35B-77B8390D18F2}" destId="{5C87F0F7-AF8F-40B2-B3DD-85BE12855AFE}" srcOrd="0" destOrd="0" presId="urn:microsoft.com/office/officeart/2008/layout/LinedList"/>
    <dgm:cxn modelId="{39FE6EE3-17B9-4FF7-84D6-FB3CBC2AFE8D}" type="presParOf" srcId="{FC1C463B-7F71-4FB5-A35B-77B8390D18F2}" destId="{CB71F0DD-3AE7-433D-B470-34D68F8EE9DA}" srcOrd="1" destOrd="0" presId="urn:microsoft.com/office/officeart/2008/layout/LinedList"/>
    <dgm:cxn modelId="{1255B38D-AA8A-4AD6-B9FA-D1607580F4AB}" type="presParOf" srcId="{FC1C463B-7F71-4FB5-A35B-77B8390D18F2}" destId="{A8FA4788-96C8-4B09-B479-9C78691DE55D}" srcOrd="2" destOrd="0" presId="urn:microsoft.com/office/officeart/2008/layout/LinedList"/>
    <dgm:cxn modelId="{87918967-4412-4EA2-96E3-F9E082F31DE9}" type="presParOf" srcId="{C77F851D-6C6F-4E5E-97EB-C38BD269A820}" destId="{0A12EFA2-1185-46F3-87E4-C6B95ADDF1D4}" srcOrd="5" destOrd="0" presId="urn:microsoft.com/office/officeart/2008/layout/LinedList"/>
    <dgm:cxn modelId="{930BA5B9-9130-4AF4-94BA-BD7D060A9EE0}" type="presParOf" srcId="{C77F851D-6C6F-4E5E-97EB-C38BD269A820}" destId="{342B68D8-B25D-40C2-BDAB-EC2818FBFD1F}" srcOrd="6" destOrd="0" presId="urn:microsoft.com/office/officeart/2008/layout/LinedList"/>
    <dgm:cxn modelId="{F1534D5B-9DC9-40EC-B2E3-DCF5B0E044D1}" type="presParOf" srcId="{75C9ED09-8133-40A8-AFA9-CA9827044789}" destId="{A412C53C-DE77-490B-9D9E-1890A091D00A}" srcOrd="4" destOrd="0" presId="urn:microsoft.com/office/officeart/2008/layout/LinedList"/>
    <dgm:cxn modelId="{49CBCE83-A5AA-4ADB-9486-086D0E500037}" type="presParOf" srcId="{75C9ED09-8133-40A8-AFA9-CA9827044789}" destId="{41D6BB2D-1770-4937-971D-95AFFAFF49AB}" srcOrd="5" destOrd="0" presId="urn:microsoft.com/office/officeart/2008/layout/LinedList"/>
    <dgm:cxn modelId="{3E285F4D-4D28-4A93-B2D1-6AC4D302D9EE}" type="presParOf" srcId="{41D6BB2D-1770-4937-971D-95AFFAFF49AB}" destId="{4D4AB610-C1CF-4611-95E5-82BE1A32A241}" srcOrd="0" destOrd="0" presId="urn:microsoft.com/office/officeart/2008/layout/LinedList"/>
    <dgm:cxn modelId="{973C501A-012C-44BA-9333-AA53697BAFF9}" type="presParOf" srcId="{41D6BB2D-1770-4937-971D-95AFFAFF49AB}" destId="{7333BB25-6186-4F5A-BB5C-05C80A99D31B}"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1B72F66-FCEC-44E1-83CB-34B1963D2AB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CD4D95A-7F14-43A6-B54D-D0F2C2BF05CE}">
      <dgm:prSet/>
      <dgm:spPr/>
      <dgm:t>
        <a:bodyPr/>
        <a:lstStyle/>
        <a:p>
          <a:pPr>
            <a:lnSpc>
              <a:spcPct val="100000"/>
            </a:lnSpc>
          </a:pPr>
          <a:r>
            <a:rPr lang="en-US" dirty="0"/>
            <a:t>Expanding the care model to include a Respiratory Therapist (RT) role to better support patient needs</a:t>
          </a:r>
        </a:p>
      </dgm:t>
    </dgm:pt>
    <dgm:pt modelId="{9374B19A-AD3E-4643-B43B-30F1641F8B86}" type="parTrans" cxnId="{59C3ACAA-EE55-4808-ACEA-438CF92A174F}">
      <dgm:prSet/>
      <dgm:spPr/>
      <dgm:t>
        <a:bodyPr/>
        <a:lstStyle/>
        <a:p>
          <a:endParaRPr lang="en-US"/>
        </a:p>
      </dgm:t>
    </dgm:pt>
    <dgm:pt modelId="{B22CDFEC-2CB5-4940-922C-F2C1BAD95B4B}" type="sibTrans" cxnId="{59C3ACAA-EE55-4808-ACEA-438CF92A174F}">
      <dgm:prSet/>
      <dgm:spPr/>
      <dgm:t>
        <a:bodyPr/>
        <a:lstStyle/>
        <a:p>
          <a:endParaRPr lang="en-US"/>
        </a:p>
      </dgm:t>
    </dgm:pt>
    <dgm:pt modelId="{890EFC0E-A973-438B-A9E8-D231C5FF6EC3}">
      <dgm:prSet/>
      <dgm:spPr/>
      <dgm:t>
        <a:bodyPr/>
        <a:lstStyle/>
        <a:p>
          <a:pPr>
            <a:lnSpc>
              <a:spcPct val="100000"/>
            </a:lnSpc>
          </a:pPr>
          <a:r>
            <a:rPr lang="en-US" dirty="0"/>
            <a:t>Securing an extended runway of support to enable successful integration of billing and ensure long-term sustainability</a:t>
          </a:r>
        </a:p>
      </dgm:t>
    </dgm:pt>
    <dgm:pt modelId="{9ADB928A-2E75-4647-B765-0CA253A8DD3B}" type="sibTrans" cxnId="{00E2CA63-A605-482F-8386-118F8725A122}">
      <dgm:prSet/>
      <dgm:spPr/>
      <dgm:t>
        <a:bodyPr/>
        <a:lstStyle/>
        <a:p>
          <a:endParaRPr lang="en-US"/>
        </a:p>
      </dgm:t>
    </dgm:pt>
    <dgm:pt modelId="{530EB05E-3CE9-4379-801D-42BFD6774A45}" type="parTrans" cxnId="{00E2CA63-A605-482F-8386-118F8725A122}">
      <dgm:prSet/>
      <dgm:spPr/>
      <dgm:t>
        <a:bodyPr/>
        <a:lstStyle/>
        <a:p>
          <a:endParaRPr lang="en-US"/>
        </a:p>
      </dgm:t>
    </dgm:pt>
    <dgm:pt modelId="{D6F2203C-2228-44C7-BBEE-A208F6C1AD24}">
      <dgm:prSet/>
      <dgm:spPr/>
      <dgm:t>
        <a:bodyPr/>
        <a:lstStyle/>
        <a:p>
          <a:pPr>
            <a:lnSpc>
              <a:spcPct val="100000"/>
            </a:lnSpc>
          </a:pPr>
          <a:r>
            <a:rPr lang="en-US" dirty="0"/>
            <a:t>Launching new partnership with Colorado Access to expand reach and coordination</a:t>
          </a:r>
        </a:p>
      </dgm:t>
    </dgm:pt>
    <dgm:pt modelId="{49AA5C08-DE6C-4F27-8BA8-FECE24B1780C}" type="sibTrans" cxnId="{7BEA98BD-28B8-416C-A1B8-5B3689F7FCF6}">
      <dgm:prSet/>
      <dgm:spPr/>
      <dgm:t>
        <a:bodyPr/>
        <a:lstStyle/>
        <a:p>
          <a:endParaRPr lang="en-US"/>
        </a:p>
      </dgm:t>
    </dgm:pt>
    <dgm:pt modelId="{E3CC7821-FF52-4A53-862A-53DBCFF9F0BF}" type="parTrans" cxnId="{7BEA98BD-28B8-416C-A1B8-5B3689F7FCF6}">
      <dgm:prSet/>
      <dgm:spPr/>
      <dgm:t>
        <a:bodyPr/>
        <a:lstStyle/>
        <a:p>
          <a:endParaRPr lang="en-US"/>
        </a:p>
      </dgm:t>
    </dgm:pt>
    <dgm:pt modelId="{C1A3F9A3-0712-4BCC-985F-F2829C140519}" type="pres">
      <dgm:prSet presAssocID="{41B72F66-FCEC-44E1-83CB-34B1963D2AB0}" presName="root" presStyleCnt="0">
        <dgm:presLayoutVars>
          <dgm:dir/>
          <dgm:resizeHandles val="exact"/>
        </dgm:presLayoutVars>
      </dgm:prSet>
      <dgm:spPr/>
    </dgm:pt>
    <dgm:pt modelId="{E40B79A0-5C81-401D-BC8C-90AA6062BCE8}" type="pres">
      <dgm:prSet presAssocID="{D6F2203C-2228-44C7-BBEE-A208F6C1AD24}" presName="compNode" presStyleCnt="0"/>
      <dgm:spPr/>
    </dgm:pt>
    <dgm:pt modelId="{9FBB9405-F2FF-4DC3-8539-8A1DD9931A80}" type="pres">
      <dgm:prSet presAssocID="{D6F2203C-2228-44C7-BBEE-A208F6C1AD24}" presName="bgRect" presStyleLbl="bgShp" presStyleIdx="0" presStyleCnt="3"/>
      <dgm:spPr/>
    </dgm:pt>
    <dgm:pt modelId="{7307CF72-C94A-47CA-AFB8-34117A1EADE5}" type="pres">
      <dgm:prSet presAssocID="{D6F2203C-2228-44C7-BBEE-A208F6C1AD24}" presName="iconRect" presStyleLbl="node1" presStyleIdx="0" presStyleCnt="3"/>
      <dgm:spPr>
        <a:blipFill>
          <a:blip xmlns:r="http://schemas.openxmlformats.org/officeDocument/2006/relationships" r:embed="rId1"/>
          <a:srcRect/>
          <a:stretch>
            <a:fillRect/>
          </a:stretch>
        </a:blipFill>
        <a:ln>
          <a:noFill/>
        </a:ln>
      </dgm:spPr>
    </dgm:pt>
    <dgm:pt modelId="{72F992AC-F309-4931-91AA-2148F5929B2E}" type="pres">
      <dgm:prSet presAssocID="{D6F2203C-2228-44C7-BBEE-A208F6C1AD24}" presName="spaceRect" presStyleCnt="0"/>
      <dgm:spPr/>
    </dgm:pt>
    <dgm:pt modelId="{7CD31514-6E92-439F-A92B-11C0B6CA4BCD}" type="pres">
      <dgm:prSet presAssocID="{D6F2203C-2228-44C7-BBEE-A208F6C1AD24}" presName="parTx" presStyleLbl="revTx" presStyleIdx="0" presStyleCnt="3">
        <dgm:presLayoutVars>
          <dgm:chMax val="0"/>
          <dgm:chPref val="0"/>
        </dgm:presLayoutVars>
      </dgm:prSet>
      <dgm:spPr/>
    </dgm:pt>
    <dgm:pt modelId="{5EE8CBAE-3319-431B-95D4-73F85E36D782}" type="pres">
      <dgm:prSet presAssocID="{49AA5C08-DE6C-4F27-8BA8-FECE24B1780C}" presName="sibTrans" presStyleCnt="0"/>
      <dgm:spPr/>
    </dgm:pt>
    <dgm:pt modelId="{3689662D-9B83-4E65-84FA-F3327871DB9A}" type="pres">
      <dgm:prSet presAssocID="{2CD4D95A-7F14-43A6-B54D-D0F2C2BF05CE}" presName="compNode" presStyleCnt="0"/>
      <dgm:spPr/>
    </dgm:pt>
    <dgm:pt modelId="{EE180086-C580-4D52-9DE8-8902E52F2DD0}" type="pres">
      <dgm:prSet presAssocID="{2CD4D95A-7F14-43A6-B54D-D0F2C2BF05CE}" presName="bgRect" presStyleLbl="bgShp" presStyleIdx="1" presStyleCnt="3"/>
      <dgm:spPr/>
    </dgm:pt>
    <dgm:pt modelId="{0C315C06-6670-4294-8C6B-3673C3681A6D}" type="pres">
      <dgm:prSet presAssocID="{2CD4D95A-7F14-43A6-B54D-D0F2C2BF05CE}" presName="iconRect" presStyleLbl="node1" presStyleIdx="1" presStyleCnt="3"/>
      <dgm:spPr>
        <a:blipFill>
          <a:blip xmlns:r="http://schemas.openxmlformats.org/officeDocument/2006/relationships" r:embed="rId2"/>
          <a:srcRect/>
          <a:stretch>
            <a:fillRect/>
          </a:stretch>
        </a:blipFill>
        <a:ln>
          <a:noFill/>
        </a:ln>
      </dgm:spPr>
    </dgm:pt>
    <dgm:pt modelId="{FF51F87D-094E-4BD2-A7F7-99EEE8117B2B}" type="pres">
      <dgm:prSet presAssocID="{2CD4D95A-7F14-43A6-B54D-D0F2C2BF05CE}" presName="spaceRect" presStyleCnt="0"/>
      <dgm:spPr/>
    </dgm:pt>
    <dgm:pt modelId="{D970281A-977D-46BA-B026-0B4D5FC0177B}" type="pres">
      <dgm:prSet presAssocID="{2CD4D95A-7F14-43A6-B54D-D0F2C2BF05CE}" presName="parTx" presStyleLbl="revTx" presStyleIdx="1" presStyleCnt="3">
        <dgm:presLayoutVars>
          <dgm:chMax val="0"/>
          <dgm:chPref val="0"/>
        </dgm:presLayoutVars>
      </dgm:prSet>
      <dgm:spPr/>
    </dgm:pt>
    <dgm:pt modelId="{BF9839D9-D7DC-4DBA-ABF4-4AB4EF94055F}" type="pres">
      <dgm:prSet presAssocID="{B22CDFEC-2CB5-4940-922C-F2C1BAD95B4B}" presName="sibTrans" presStyleCnt="0"/>
      <dgm:spPr/>
    </dgm:pt>
    <dgm:pt modelId="{4A7D7994-2B0B-4A83-8718-3B5C3C553FAF}" type="pres">
      <dgm:prSet presAssocID="{890EFC0E-A973-438B-A9E8-D231C5FF6EC3}" presName="compNode" presStyleCnt="0"/>
      <dgm:spPr/>
    </dgm:pt>
    <dgm:pt modelId="{A5A4D199-D7B3-4932-992F-7625BBCE632E}" type="pres">
      <dgm:prSet presAssocID="{890EFC0E-A973-438B-A9E8-D231C5FF6EC3}" presName="bgRect" presStyleLbl="bgShp" presStyleIdx="2" presStyleCnt="3"/>
      <dgm:spPr/>
    </dgm:pt>
    <dgm:pt modelId="{735DB47B-85A5-4CC6-8B57-F5CFF4D7F8EC}" type="pres">
      <dgm:prSet presAssocID="{890EFC0E-A973-438B-A9E8-D231C5FF6EC3}" presName="iconRect" presStyleLbl="node1" presStyleIdx="2" presStyleCnt="3"/>
      <dgm:spPr>
        <a:blipFill>
          <a:blip xmlns:r="http://schemas.openxmlformats.org/officeDocument/2006/relationships" r:embed="rId3"/>
          <a:srcRect/>
          <a:stretch>
            <a:fillRect/>
          </a:stretch>
        </a:blipFill>
        <a:ln>
          <a:noFill/>
        </a:ln>
      </dgm:spPr>
    </dgm:pt>
    <dgm:pt modelId="{73A00CFB-C808-4E2E-A7DE-1273EF7F5A13}" type="pres">
      <dgm:prSet presAssocID="{890EFC0E-A973-438B-A9E8-D231C5FF6EC3}" presName="spaceRect" presStyleCnt="0"/>
      <dgm:spPr/>
    </dgm:pt>
    <dgm:pt modelId="{68C35BC6-1875-4032-A60A-779E4C5D5247}" type="pres">
      <dgm:prSet presAssocID="{890EFC0E-A973-438B-A9E8-D231C5FF6EC3}" presName="parTx" presStyleLbl="revTx" presStyleIdx="2" presStyleCnt="3">
        <dgm:presLayoutVars>
          <dgm:chMax val="0"/>
          <dgm:chPref val="0"/>
        </dgm:presLayoutVars>
      </dgm:prSet>
      <dgm:spPr/>
    </dgm:pt>
  </dgm:ptLst>
  <dgm:cxnLst>
    <dgm:cxn modelId="{3CB26104-FAB8-445A-A24D-AC9DA4C3C36D}" type="presOf" srcId="{D6F2203C-2228-44C7-BBEE-A208F6C1AD24}" destId="{7CD31514-6E92-439F-A92B-11C0B6CA4BCD}" srcOrd="0" destOrd="0" presId="urn:microsoft.com/office/officeart/2018/2/layout/IconVerticalSolidList"/>
    <dgm:cxn modelId="{00E2CA63-A605-482F-8386-118F8725A122}" srcId="{41B72F66-FCEC-44E1-83CB-34B1963D2AB0}" destId="{890EFC0E-A973-438B-A9E8-D231C5FF6EC3}" srcOrd="2" destOrd="0" parTransId="{530EB05E-3CE9-4379-801D-42BFD6774A45}" sibTransId="{9ADB928A-2E75-4647-B765-0CA253A8DD3B}"/>
    <dgm:cxn modelId="{59C3ACAA-EE55-4808-ACEA-438CF92A174F}" srcId="{41B72F66-FCEC-44E1-83CB-34B1963D2AB0}" destId="{2CD4D95A-7F14-43A6-B54D-D0F2C2BF05CE}" srcOrd="1" destOrd="0" parTransId="{9374B19A-AD3E-4643-B43B-30F1641F8B86}" sibTransId="{B22CDFEC-2CB5-4940-922C-F2C1BAD95B4B}"/>
    <dgm:cxn modelId="{F384C9AE-898C-490F-847D-B2588EDE7215}" type="presOf" srcId="{2CD4D95A-7F14-43A6-B54D-D0F2C2BF05CE}" destId="{D970281A-977D-46BA-B026-0B4D5FC0177B}" srcOrd="0" destOrd="0" presId="urn:microsoft.com/office/officeart/2018/2/layout/IconVerticalSolidList"/>
    <dgm:cxn modelId="{29BD71BC-1501-4051-8E5D-3DE93AC1F9C4}" type="presOf" srcId="{890EFC0E-A973-438B-A9E8-D231C5FF6EC3}" destId="{68C35BC6-1875-4032-A60A-779E4C5D5247}" srcOrd="0" destOrd="0" presId="urn:microsoft.com/office/officeart/2018/2/layout/IconVerticalSolidList"/>
    <dgm:cxn modelId="{7BEA98BD-28B8-416C-A1B8-5B3689F7FCF6}" srcId="{41B72F66-FCEC-44E1-83CB-34B1963D2AB0}" destId="{D6F2203C-2228-44C7-BBEE-A208F6C1AD24}" srcOrd="0" destOrd="0" parTransId="{E3CC7821-FF52-4A53-862A-53DBCFF9F0BF}" sibTransId="{49AA5C08-DE6C-4F27-8BA8-FECE24B1780C}"/>
    <dgm:cxn modelId="{1D34E0E8-D437-47BC-9FA1-17178FB73BBC}" type="presOf" srcId="{41B72F66-FCEC-44E1-83CB-34B1963D2AB0}" destId="{C1A3F9A3-0712-4BCC-985F-F2829C140519}" srcOrd="0" destOrd="0" presId="urn:microsoft.com/office/officeart/2018/2/layout/IconVerticalSolidList"/>
    <dgm:cxn modelId="{03C71877-914F-4BFE-857F-95FAFC5CAF7D}" type="presParOf" srcId="{C1A3F9A3-0712-4BCC-985F-F2829C140519}" destId="{E40B79A0-5C81-401D-BC8C-90AA6062BCE8}" srcOrd="0" destOrd="0" presId="urn:microsoft.com/office/officeart/2018/2/layout/IconVerticalSolidList"/>
    <dgm:cxn modelId="{586BB67C-ECD7-4419-8D0A-06D5D89982E4}" type="presParOf" srcId="{E40B79A0-5C81-401D-BC8C-90AA6062BCE8}" destId="{9FBB9405-F2FF-4DC3-8539-8A1DD9931A80}" srcOrd="0" destOrd="0" presId="urn:microsoft.com/office/officeart/2018/2/layout/IconVerticalSolidList"/>
    <dgm:cxn modelId="{678A5B0E-7F7C-4365-97BE-3032B4C161AA}" type="presParOf" srcId="{E40B79A0-5C81-401D-BC8C-90AA6062BCE8}" destId="{7307CF72-C94A-47CA-AFB8-34117A1EADE5}" srcOrd="1" destOrd="0" presId="urn:microsoft.com/office/officeart/2018/2/layout/IconVerticalSolidList"/>
    <dgm:cxn modelId="{21973E96-0CA9-42C6-826B-FF1B15E54219}" type="presParOf" srcId="{E40B79A0-5C81-401D-BC8C-90AA6062BCE8}" destId="{72F992AC-F309-4931-91AA-2148F5929B2E}" srcOrd="2" destOrd="0" presId="urn:microsoft.com/office/officeart/2018/2/layout/IconVerticalSolidList"/>
    <dgm:cxn modelId="{5F26FC7D-DDBF-4363-813A-FFF58A10582C}" type="presParOf" srcId="{E40B79A0-5C81-401D-BC8C-90AA6062BCE8}" destId="{7CD31514-6E92-439F-A92B-11C0B6CA4BCD}" srcOrd="3" destOrd="0" presId="urn:microsoft.com/office/officeart/2018/2/layout/IconVerticalSolidList"/>
    <dgm:cxn modelId="{1007AB9D-0CF4-4858-B865-8BDB7A2972A7}" type="presParOf" srcId="{C1A3F9A3-0712-4BCC-985F-F2829C140519}" destId="{5EE8CBAE-3319-431B-95D4-73F85E36D782}" srcOrd="1" destOrd="0" presId="urn:microsoft.com/office/officeart/2018/2/layout/IconVerticalSolidList"/>
    <dgm:cxn modelId="{871D1006-BCD5-42F9-962C-AB8381E18EFB}" type="presParOf" srcId="{C1A3F9A3-0712-4BCC-985F-F2829C140519}" destId="{3689662D-9B83-4E65-84FA-F3327871DB9A}" srcOrd="2" destOrd="0" presId="urn:microsoft.com/office/officeart/2018/2/layout/IconVerticalSolidList"/>
    <dgm:cxn modelId="{82A5E34C-28BB-411B-B0E7-743EE82CEC4F}" type="presParOf" srcId="{3689662D-9B83-4E65-84FA-F3327871DB9A}" destId="{EE180086-C580-4D52-9DE8-8902E52F2DD0}" srcOrd="0" destOrd="0" presId="urn:microsoft.com/office/officeart/2018/2/layout/IconVerticalSolidList"/>
    <dgm:cxn modelId="{947F29B3-48BD-4756-8825-76DDF2EA0DCC}" type="presParOf" srcId="{3689662D-9B83-4E65-84FA-F3327871DB9A}" destId="{0C315C06-6670-4294-8C6B-3673C3681A6D}" srcOrd="1" destOrd="0" presId="urn:microsoft.com/office/officeart/2018/2/layout/IconVerticalSolidList"/>
    <dgm:cxn modelId="{AF5D7D70-B4B0-47E5-ADAD-1C5168E21374}" type="presParOf" srcId="{3689662D-9B83-4E65-84FA-F3327871DB9A}" destId="{FF51F87D-094E-4BD2-A7F7-99EEE8117B2B}" srcOrd="2" destOrd="0" presId="urn:microsoft.com/office/officeart/2018/2/layout/IconVerticalSolidList"/>
    <dgm:cxn modelId="{16B2A0B8-50B8-4291-BBA2-B72BD91E3C86}" type="presParOf" srcId="{3689662D-9B83-4E65-84FA-F3327871DB9A}" destId="{D970281A-977D-46BA-B026-0B4D5FC0177B}" srcOrd="3" destOrd="0" presId="urn:microsoft.com/office/officeart/2018/2/layout/IconVerticalSolidList"/>
    <dgm:cxn modelId="{BEC80EDC-E978-403A-8BC6-DE8B9EFBFDA3}" type="presParOf" srcId="{C1A3F9A3-0712-4BCC-985F-F2829C140519}" destId="{BF9839D9-D7DC-4DBA-ABF4-4AB4EF94055F}" srcOrd="3" destOrd="0" presId="urn:microsoft.com/office/officeart/2018/2/layout/IconVerticalSolidList"/>
    <dgm:cxn modelId="{91CD2038-D8B9-4796-A3E0-4243155C83BF}" type="presParOf" srcId="{C1A3F9A3-0712-4BCC-985F-F2829C140519}" destId="{4A7D7994-2B0B-4A83-8718-3B5C3C553FAF}" srcOrd="4" destOrd="0" presId="urn:microsoft.com/office/officeart/2018/2/layout/IconVerticalSolidList"/>
    <dgm:cxn modelId="{385210CD-1F29-408B-A787-B23DCB385EDC}" type="presParOf" srcId="{4A7D7994-2B0B-4A83-8718-3B5C3C553FAF}" destId="{A5A4D199-D7B3-4932-992F-7625BBCE632E}" srcOrd="0" destOrd="0" presId="urn:microsoft.com/office/officeart/2018/2/layout/IconVerticalSolidList"/>
    <dgm:cxn modelId="{622DFD36-1036-4E7C-8AB8-554D90339CDD}" type="presParOf" srcId="{4A7D7994-2B0B-4A83-8718-3B5C3C553FAF}" destId="{735DB47B-85A5-4CC6-8B57-F5CFF4D7F8EC}" srcOrd="1" destOrd="0" presId="urn:microsoft.com/office/officeart/2018/2/layout/IconVerticalSolidList"/>
    <dgm:cxn modelId="{5AC535EA-460C-49DA-9349-89294C4AE3C0}" type="presParOf" srcId="{4A7D7994-2B0B-4A83-8718-3B5C3C553FAF}" destId="{73A00CFB-C808-4E2E-A7DE-1273EF7F5A13}" srcOrd="2" destOrd="0" presId="urn:microsoft.com/office/officeart/2018/2/layout/IconVerticalSolidList"/>
    <dgm:cxn modelId="{E4AF41B9-5152-4656-B0CA-E303E3464A39}" type="presParOf" srcId="{4A7D7994-2B0B-4A83-8718-3B5C3C553FAF}" destId="{68C35BC6-1875-4032-A60A-779E4C5D524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105EBE-5F7B-4B2B-A359-FF312635B06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EEE2CA1-2EF1-40F8-B1F2-9498656405B4}">
      <dgm:prSet/>
      <dgm:spPr/>
      <dgm:t>
        <a:bodyPr/>
        <a:lstStyle/>
        <a:p>
          <a:r>
            <a:rPr lang="en-US" baseline="0" dirty="0"/>
            <a:t>CHCO teams have long worked to improve transitional care coordination to reduce fragmentation and enhance patient and care team experience</a:t>
          </a:r>
          <a:endParaRPr lang="en-US" dirty="0"/>
        </a:p>
      </dgm:t>
    </dgm:pt>
    <dgm:pt modelId="{AE817D8C-CEF3-4011-95B0-83A00DFE548B}" type="parTrans" cxnId="{EEEDC6CE-9AED-49A2-99B4-EB2A093AB098}">
      <dgm:prSet/>
      <dgm:spPr/>
      <dgm:t>
        <a:bodyPr/>
        <a:lstStyle/>
        <a:p>
          <a:endParaRPr lang="en-US"/>
        </a:p>
      </dgm:t>
    </dgm:pt>
    <dgm:pt modelId="{605E4A01-BCCA-4667-8D93-554F398B4022}" type="sibTrans" cxnId="{EEEDC6CE-9AED-49A2-99B4-EB2A093AB098}">
      <dgm:prSet/>
      <dgm:spPr/>
      <dgm:t>
        <a:bodyPr/>
        <a:lstStyle/>
        <a:p>
          <a:endParaRPr lang="en-US"/>
        </a:p>
      </dgm:t>
    </dgm:pt>
    <dgm:pt modelId="{626CB2F9-F4C5-47A8-9898-46D8DF1C36CE}">
      <dgm:prSet/>
      <dgm:spPr/>
      <dgm:t>
        <a:bodyPr/>
        <a:lstStyle/>
        <a:p>
          <a:r>
            <a:rPr lang="en-US" baseline="0" dirty="0"/>
            <a:t>In 2020, CHCO launched a UPL-funded RN telehealth pilot to address care transition gaps and reduce readmissions</a:t>
          </a:r>
          <a:endParaRPr lang="en-US" dirty="0"/>
        </a:p>
      </dgm:t>
    </dgm:pt>
    <dgm:pt modelId="{CC716C6B-49CC-4F19-82AD-79D697F3CF56}" type="parTrans" cxnId="{B82C8C2A-F639-414B-BF5E-D01E2B4E1581}">
      <dgm:prSet/>
      <dgm:spPr/>
      <dgm:t>
        <a:bodyPr/>
        <a:lstStyle/>
        <a:p>
          <a:endParaRPr lang="en-US"/>
        </a:p>
      </dgm:t>
    </dgm:pt>
    <dgm:pt modelId="{5AB25BF2-D5F4-4FB8-B973-D664F86CD17E}" type="sibTrans" cxnId="{B82C8C2A-F639-414B-BF5E-D01E2B4E1581}">
      <dgm:prSet/>
      <dgm:spPr/>
      <dgm:t>
        <a:bodyPr/>
        <a:lstStyle/>
        <a:p>
          <a:endParaRPr lang="en-US"/>
        </a:p>
      </dgm:t>
    </dgm:pt>
    <dgm:pt modelId="{732B1479-FC0F-4912-AE64-B9ECAA65C523}">
      <dgm:prSet/>
      <dgm:spPr/>
      <dgm:t>
        <a:bodyPr/>
        <a:lstStyle/>
        <a:p>
          <a:r>
            <a:rPr lang="en-US" baseline="0" dirty="0"/>
            <a:t>The pilot showed significant impact, with a 17% decrease in readmissions</a:t>
          </a:r>
          <a:endParaRPr lang="en-US" dirty="0"/>
        </a:p>
      </dgm:t>
    </dgm:pt>
    <dgm:pt modelId="{4386598F-D9AD-4A50-BDC0-B87ADC2E06A4}" type="parTrans" cxnId="{53B04EB2-093A-44B4-B0D9-FED9095970BB}">
      <dgm:prSet/>
      <dgm:spPr/>
      <dgm:t>
        <a:bodyPr/>
        <a:lstStyle/>
        <a:p>
          <a:endParaRPr lang="en-US"/>
        </a:p>
      </dgm:t>
    </dgm:pt>
    <dgm:pt modelId="{E5FCB059-A004-489E-8406-047C41B00142}" type="sibTrans" cxnId="{53B04EB2-093A-44B4-B0D9-FED9095970BB}">
      <dgm:prSet/>
      <dgm:spPr/>
      <dgm:t>
        <a:bodyPr/>
        <a:lstStyle/>
        <a:p>
          <a:endParaRPr lang="en-US"/>
        </a:p>
      </dgm:t>
    </dgm:pt>
    <dgm:pt modelId="{907EA01B-ACF0-40CD-9D33-769A1D3E84C2}">
      <dgm:prSet/>
      <dgm:spPr/>
      <dgm:t>
        <a:bodyPr/>
        <a:lstStyle/>
        <a:p>
          <a:r>
            <a:rPr lang="en-US" baseline="0" dirty="0"/>
            <a:t>Based on success, the program was expanded in 2023 with additional nurse staffing</a:t>
          </a:r>
          <a:endParaRPr lang="en-US" dirty="0"/>
        </a:p>
      </dgm:t>
    </dgm:pt>
    <dgm:pt modelId="{3C019078-2E47-46DD-9973-4FEAA6CA7876}" type="parTrans" cxnId="{D6FE5AAA-C75B-4142-8A9E-FDFF1864DE3A}">
      <dgm:prSet/>
      <dgm:spPr/>
      <dgm:t>
        <a:bodyPr/>
        <a:lstStyle/>
        <a:p>
          <a:endParaRPr lang="en-US"/>
        </a:p>
      </dgm:t>
    </dgm:pt>
    <dgm:pt modelId="{CFD2B575-4DC7-418B-99F6-BB1F33E741B9}" type="sibTrans" cxnId="{D6FE5AAA-C75B-4142-8A9E-FDFF1864DE3A}">
      <dgm:prSet/>
      <dgm:spPr/>
      <dgm:t>
        <a:bodyPr/>
        <a:lstStyle/>
        <a:p>
          <a:endParaRPr lang="en-US"/>
        </a:p>
      </dgm:t>
    </dgm:pt>
    <dgm:pt modelId="{7B51F1CC-417C-4D3E-9B4E-B09816B700F8}" type="pres">
      <dgm:prSet presAssocID="{4A105EBE-5F7B-4B2B-A359-FF312635B062}" presName="linear" presStyleCnt="0">
        <dgm:presLayoutVars>
          <dgm:animLvl val="lvl"/>
          <dgm:resizeHandles val="exact"/>
        </dgm:presLayoutVars>
      </dgm:prSet>
      <dgm:spPr/>
    </dgm:pt>
    <dgm:pt modelId="{1438D1FC-442A-48C0-88BE-3C6C29DEA0E2}" type="pres">
      <dgm:prSet presAssocID="{0EEE2CA1-2EF1-40F8-B1F2-9498656405B4}" presName="parentText" presStyleLbl="node1" presStyleIdx="0" presStyleCnt="4">
        <dgm:presLayoutVars>
          <dgm:chMax val="0"/>
          <dgm:bulletEnabled val="1"/>
        </dgm:presLayoutVars>
      </dgm:prSet>
      <dgm:spPr/>
    </dgm:pt>
    <dgm:pt modelId="{12BC9361-3A79-4587-A0F2-3F566F373AA3}" type="pres">
      <dgm:prSet presAssocID="{605E4A01-BCCA-4667-8D93-554F398B4022}" presName="spacer" presStyleCnt="0"/>
      <dgm:spPr/>
    </dgm:pt>
    <dgm:pt modelId="{C94180CD-8AE0-4C3A-B9B4-8B6FEECC4A97}" type="pres">
      <dgm:prSet presAssocID="{626CB2F9-F4C5-47A8-9898-46D8DF1C36CE}" presName="parentText" presStyleLbl="node1" presStyleIdx="1" presStyleCnt="4">
        <dgm:presLayoutVars>
          <dgm:chMax val="0"/>
          <dgm:bulletEnabled val="1"/>
        </dgm:presLayoutVars>
      </dgm:prSet>
      <dgm:spPr/>
    </dgm:pt>
    <dgm:pt modelId="{37AFC799-79E1-4EDB-9CAF-42E48D4990DE}" type="pres">
      <dgm:prSet presAssocID="{5AB25BF2-D5F4-4FB8-B973-D664F86CD17E}" presName="spacer" presStyleCnt="0"/>
      <dgm:spPr/>
    </dgm:pt>
    <dgm:pt modelId="{52760D33-B25B-4268-A07C-65151E5F6F2E}" type="pres">
      <dgm:prSet presAssocID="{732B1479-FC0F-4912-AE64-B9ECAA65C523}" presName="parentText" presStyleLbl="node1" presStyleIdx="2" presStyleCnt="4">
        <dgm:presLayoutVars>
          <dgm:chMax val="0"/>
          <dgm:bulletEnabled val="1"/>
        </dgm:presLayoutVars>
      </dgm:prSet>
      <dgm:spPr/>
    </dgm:pt>
    <dgm:pt modelId="{30F5D6FB-B223-42CA-B3CC-2EB22F2D2337}" type="pres">
      <dgm:prSet presAssocID="{E5FCB059-A004-489E-8406-047C41B00142}" presName="spacer" presStyleCnt="0"/>
      <dgm:spPr/>
    </dgm:pt>
    <dgm:pt modelId="{DFFDC1E4-1CB2-41CD-B6CE-75B29CA9C86C}" type="pres">
      <dgm:prSet presAssocID="{907EA01B-ACF0-40CD-9D33-769A1D3E84C2}" presName="parentText" presStyleLbl="node1" presStyleIdx="3" presStyleCnt="4">
        <dgm:presLayoutVars>
          <dgm:chMax val="0"/>
          <dgm:bulletEnabled val="1"/>
        </dgm:presLayoutVars>
      </dgm:prSet>
      <dgm:spPr/>
    </dgm:pt>
  </dgm:ptLst>
  <dgm:cxnLst>
    <dgm:cxn modelId="{B6DB3F07-DB21-4A77-BABF-FDA2EC56B23A}" type="presOf" srcId="{732B1479-FC0F-4912-AE64-B9ECAA65C523}" destId="{52760D33-B25B-4268-A07C-65151E5F6F2E}" srcOrd="0" destOrd="0" presId="urn:microsoft.com/office/officeart/2005/8/layout/vList2"/>
    <dgm:cxn modelId="{2F7D3125-E8DA-42D4-99FD-9F5C0CB8E878}" type="presOf" srcId="{4A105EBE-5F7B-4B2B-A359-FF312635B062}" destId="{7B51F1CC-417C-4D3E-9B4E-B09816B700F8}" srcOrd="0" destOrd="0" presId="urn:microsoft.com/office/officeart/2005/8/layout/vList2"/>
    <dgm:cxn modelId="{B82C8C2A-F639-414B-BF5E-D01E2B4E1581}" srcId="{4A105EBE-5F7B-4B2B-A359-FF312635B062}" destId="{626CB2F9-F4C5-47A8-9898-46D8DF1C36CE}" srcOrd="1" destOrd="0" parTransId="{CC716C6B-49CC-4F19-82AD-79D697F3CF56}" sibTransId="{5AB25BF2-D5F4-4FB8-B973-D664F86CD17E}"/>
    <dgm:cxn modelId="{4D353833-7DB0-4F7B-B8A8-355B1DF50060}" type="presOf" srcId="{907EA01B-ACF0-40CD-9D33-769A1D3E84C2}" destId="{DFFDC1E4-1CB2-41CD-B6CE-75B29CA9C86C}" srcOrd="0" destOrd="0" presId="urn:microsoft.com/office/officeart/2005/8/layout/vList2"/>
    <dgm:cxn modelId="{B3B70D68-1AA5-40B5-B052-B46A650E798F}" type="presOf" srcId="{0EEE2CA1-2EF1-40F8-B1F2-9498656405B4}" destId="{1438D1FC-442A-48C0-88BE-3C6C29DEA0E2}" srcOrd="0" destOrd="0" presId="urn:microsoft.com/office/officeart/2005/8/layout/vList2"/>
    <dgm:cxn modelId="{1C77BC75-E90F-415D-9509-34F394997FF6}" type="presOf" srcId="{626CB2F9-F4C5-47A8-9898-46D8DF1C36CE}" destId="{C94180CD-8AE0-4C3A-B9B4-8B6FEECC4A97}" srcOrd="0" destOrd="0" presId="urn:microsoft.com/office/officeart/2005/8/layout/vList2"/>
    <dgm:cxn modelId="{D6FE5AAA-C75B-4142-8A9E-FDFF1864DE3A}" srcId="{4A105EBE-5F7B-4B2B-A359-FF312635B062}" destId="{907EA01B-ACF0-40CD-9D33-769A1D3E84C2}" srcOrd="3" destOrd="0" parTransId="{3C019078-2E47-46DD-9973-4FEAA6CA7876}" sibTransId="{CFD2B575-4DC7-418B-99F6-BB1F33E741B9}"/>
    <dgm:cxn modelId="{53B04EB2-093A-44B4-B0D9-FED9095970BB}" srcId="{4A105EBE-5F7B-4B2B-A359-FF312635B062}" destId="{732B1479-FC0F-4912-AE64-B9ECAA65C523}" srcOrd="2" destOrd="0" parTransId="{4386598F-D9AD-4A50-BDC0-B87ADC2E06A4}" sibTransId="{E5FCB059-A004-489E-8406-047C41B00142}"/>
    <dgm:cxn modelId="{EEEDC6CE-9AED-49A2-99B4-EB2A093AB098}" srcId="{4A105EBE-5F7B-4B2B-A359-FF312635B062}" destId="{0EEE2CA1-2EF1-40F8-B1F2-9498656405B4}" srcOrd="0" destOrd="0" parTransId="{AE817D8C-CEF3-4011-95B0-83A00DFE548B}" sibTransId="{605E4A01-BCCA-4667-8D93-554F398B4022}"/>
    <dgm:cxn modelId="{F2F06851-5812-4DBA-A48E-6CFDFC4D14B1}" type="presParOf" srcId="{7B51F1CC-417C-4D3E-9B4E-B09816B700F8}" destId="{1438D1FC-442A-48C0-88BE-3C6C29DEA0E2}" srcOrd="0" destOrd="0" presId="urn:microsoft.com/office/officeart/2005/8/layout/vList2"/>
    <dgm:cxn modelId="{F5329FD1-1934-4CA4-B7FC-6DC212A99DFB}" type="presParOf" srcId="{7B51F1CC-417C-4D3E-9B4E-B09816B700F8}" destId="{12BC9361-3A79-4587-A0F2-3F566F373AA3}" srcOrd="1" destOrd="0" presId="urn:microsoft.com/office/officeart/2005/8/layout/vList2"/>
    <dgm:cxn modelId="{838209F0-B138-4C3F-AC98-85E315D55E49}" type="presParOf" srcId="{7B51F1CC-417C-4D3E-9B4E-B09816B700F8}" destId="{C94180CD-8AE0-4C3A-B9B4-8B6FEECC4A97}" srcOrd="2" destOrd="0" presId="urn:microsoft.com/office/officeart/2005/8/layout/vList2"/>
    <dgm:cxn modelId="{16959A32-6DD4-46BF-B06B-6DF29C2328E7}" type="presParOf" srcId="{7B51F1CC-417C-4D3E-9B4E-B09816B700F8}" destId="{37AFC799-79E1-4EDB-9CAF-42E48D4990DE}" srcOrd="3" destOrd="0" presId="urn:microsoft.com/office/officeart/2005/8/layout/vList2"/>
    <dgm:cxn modelId="{0F7FFAE2-B453-485F-814B-1946BF86BEAB}" type="presParOf" srcId="{7B51F1CC-417C-4D3E-9B4E-B09816B700F8}" destId="{52760D33-B25B-4268-A07C-65151E5F6F2E}" srcOrd="4" destOrd="0" presId="urn:microsoft.com/office/officeart/2005/8/layout/vList2"/>
    <dgm:cxn modelId="{9F0B097A-65C2-4729-A6C0-A3FE198B2BFA}" type="presParOf" srcId="{7B51F1CC-417C-4D3E-9B4E-B09816B700F8}" destId="{30F5D6FB-B223-42CA-B3CC-2EB22F2D2337}" srcOrd="5" destOrd="0" presId="urn:microsoft.com/office/officeart/2005/8/layout/vList2"/>
    <dgm:cxn modelId="{86E25288-B202-41CB-8911-C75213909AA9}" type="presParOf" srcId="{7B51F1CC-417C-4D3E-9B4E-B09816B700F8}" destId="{DFFDC1E4-1CB2-41CD-B6CE-75B29CA9C86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13C083-76B0-44D8-9ECF-95DB098AC830}" type="doc">
      <dgm:prSet loTypeId="urn:microsoft.com/office/officeart/2005/8/layout/vList6" loCatId="process" qsTypeId="urn:microsoft.com/office/officeart/2005/8/quickstyle/simple1" qsCatId="simple" csTypeId="urn:microsoft.com/office/officeart/2005/8/colors/colorful3" csCatId="colorful" phldr="1"/>
      <dgm:spPr/>
      <dgm:t>
        <a:bodyPr/>
        <a:lstStyle/>
        <a:p>
          <a:endParaRPr lang="en-US"/>
        </a:p>
      </dgm:t>
    </dgm:pt>
    <dgm:pt modelId="{E34DE4FC-4D4F-4B4B-912F-0FA037D20BBD}">
      <dgm:prSet/>
      <dgm:spPr/>
      <dgm:t>
        <a:bodyPr/>
        <a:lstStyle/>
        <a:p>
          <a:r>
            <a:rPr lang="en-US" baseline="0" dirty="0"/>
            <a:t>FHN: (36%)</a:t>
          </a:r>
          <a:endParaRPr lang="en-US" dirty="0"/>
        </a:p>
      </dgm:t>
    </dgm:pt>
    <dgm:pt modelId="{0E1ECE5E-1542-4B53-BC3B-192B9FCE321D}" type="parTrans" cxnId="{74DA2677-0A3B-46F5-96BA-5AFB4C9AEDC2}">
      <dgm:prSet/>
      <dgm:spPr/>
      <dgm:t>
        <a:bodyPr/>
        <a:lstStyle/>
        <a:p>
          <a:endParaRPr lang="en-US"/>
        </a:p>
      </dgm:t>
    </dgm:pt>
    <dgm:pt modelId="{BB54D5E4-80F7-41A4-8E59-B9243164CEF5}" type="sibTrans" cxnId="{74DA2677-0A3B-46F5-96BA-5AFB4C9AEDC2}">
      <dgm:prSet/>
      <dgm:spPr/>
      <dgm:t>
        <a:bodyPr/>
        <a:lstStyle/>
        <a:p>
          <a:endParaRPr lang="en-US"/>
        </a:p>
      </dgm:t>
    </dgm:pt>
    <dgm:pt modelId="{87D52C7A-44AA-415A-AFDC-08A0B1675B4E}">
      <dgm:prSet custT="1"/>
      <dgm:spPr/>
      <dgm:t>
        <a:bodyPr anchor="ctr"/>
        <a:lstStyle/>
        <a:p>
          <a:r>
            <a:rPr lang="en-US" sz="1200" baseline="0" dirty="0"/>
            <a:t>New SDOH needs identified during screening trigger FHN follow-up prior to discharge; follow up appointments and transportation support.</a:t>
          </a:r>
          <a:endParaRPr lang="en-US" sz="1200" dirty="0"/>
        </a:p>
      </dgm:t>
    </dgm:pt>
    <dgm:pt modelId="{9BC9C12F-9B75-41E2-90C6-A1F7BF3F68BF}" type="parTrans" cxnId="{8BBBA209-CC5B-4A15-A34E-B1DB9626968B}">
      <dgm:prSet/>
      <dgm:spPr/>
      <dgm:t>
        <a:bodyPr/>
        <a:lstStyle/>
        <a:p>
          <a:endParaRPr lang="en-US"/>
        </a:p>
      </dgm:t>
    </dgm:pt>
    <dgm:pt modelId="{E6AD3542-509C-4E0C-870A-57936CC4C1DD}" type="sibTrans" cxnId="{8BBBA209-CC5B-4A15-A34E-B1DB9626968B}">
      <dgm:prSet/>
      <dgm:spPr/>
      <dgm:t>
        <a:bodyPr/>
        <a:lstStyle/>
        <a:p>
          <a:endParaRPr lang="en-US"/>
        </a:p>
      </dgm:t>
    </dgm:pt>
    <dgm:pt modelId="{ADFE60E1-F39E-4567-8E50-B6C28CA101B1}">
      <dgm:prSet/>
      <dgm:spPr/>
      <dgm:t>
        <a:bodyPr/>
        <a:lstStyle/>
        <a:p>
          <a:r>
            <a:rPr lang="en-US" dirty="0"/>
            <a:t>RN: (64%)</a:t>
          </a:r>
        </a:p>
      </dgm:t>
    </dgm:pt>
    <dgm:pt modelId="{2A9B7BDF-F2C6-4FE3-A516-5333E345234C}" type="parTrans" cxnId="{1BBCF851-0E34-48C7-9C44-63BCDAB2E6A0}">
      <dgm:prSet/>
      <dgm:spPr/>
      <dgm:t>
        <a:bodyPr/>
        <a:lstStyle/>
        <a:p>
          <a:endParaRPr lang="en-US"/>
        </a:p>
      </dgm:t>
    </dgm:pt>
    <dgm:pt modelId="{C4080474-EC1F-46F9-92B0-039749D02625}" type="sibTrans" cxnId="{1BBCF851-0E34-48C7-9C44-63BCDAB2E6A0}">
      <dgm:prSet/>
      <dgm:spPr/>
      <dgm:t>
        <a:bodyPr/>
        <a:lstStyle/>
        <a:p>
          <a:endParaRPr lang="en-US"/>
        </a:p>
      </dgm:t>
    </dgm:pt>
    <dgm:pt modelId="{D440962A-73D7-422D-9205-AFA8221DE61A}">
      <dgm:prSet/>
      <dgm:spPr/>
      <dgm:t>
        <a:bodyPr anchor="ctr"/>
        <a:lstStyle/>
        <a:p>
          <a:r>
            <a:rPr lang="en-US" dirty="0"/>
            <a:t>Any patient with complex, comorbid health needs requiring ongoing nursing assessment and nursing interventions</a:t>
          </a:r>
        </a:p>
      </dgm:t>
    </dgm:pt>
    <dgm:pt modelId="{070971F2-2832-4E94-B368-F5A13CFAF6E3}" type="parTrans" cxnId="{D662674C-A880-4BCF-BD29-75AC0102442A}">
      <dgm:prSet/>
      <dgm:spPr/>
      <dgm:t>
        <a:bodyPr/>
        <a:lstStyle/>
        <a:p>
          <a:endParaRPr lang="en-US"/>
        </a:p>
      </dgm:t>
    </dgm:pt>
    <dgm:pt modelId="{AC6E217D-628E-42D7-8C52-C604CDA62316}" type="sibTrans" cxnId="{D662674C-A880-4BCF-BD29-75AC0102442A}">
      <dgm:prSet/>
      <dgm:spPr/>
      <dgm:t>
        <a:bodyPr/>
        <a:lstStyle/>
        <a:p>
          <a:endParaRPr lang="en-US"/>
        </a:p>
      </dgm:t>
    </dgm:pt>
    <dgm:pt modelId="{58053317-6668-444D-A03A-A3B9633E3176}">
      <dgm:prSet custT="1"/>
      <dgm:spPr/>
      <dgm:t>
        <a:bodyPr anchor="ctr"/>
        <a:lstStyle/>
        <a:p>
          <a:r>
            <a:rPr lang="en-US" sz="1200" baseline="0" dirty="0"/>
            <a:t>Default enrollment goes here, with support from RN</a:t>
          </a:r>
          <a:r>
            <a:rPr lang="en-US" sz="1100" baseline="0" dirty="0"/>
            <a:t>.</a:t>
          </a:r>
          <a:endParaRPr lang="en-US" sz="1100" dirty="0"/>
        </a:p>
      </dgm:t>
    </dgm:pt>
    <dgm:pt modelId="{98013716-654B-486B-99B8-1C73F2EF0BFA}" type="parTrans" cxnId="{AFE44B4B-FCC1-4BB9-A6E1-35634443B84E}">
      <dgm:prSet/>
      <dgm:spPr/>
      <dgm:t>
        <a:bodyPr/>
        <a:lstStyle/>
        <a:p>
          <a:endParaRPr lang="en-US"/>
        </a:p>
      </dgm:t>
    </dgm:pt>
    <dgm:pt modelId="{0955C2D7-DEA2-4B6A-81D5-4CE3A7511D20}" type="sibTrans" cxnId="{AFE44B4B-FCC1-4BB9-A6E1-35634443B84E}">
      <dgm:prSet/>
      <dgm:spPr/>
      <dgm:t>
        <a:bodyPr/>
        <a:lstStyle/>
        <a:p>
          <a:endParaRPr lang="en-US"/>
        </a:p>
      </dgm:t>
    </dgm:pt>
    <dgm:pt modelId="{F4EF9F93-BCA0-4CB0-AC0B-B2705244B259}">
      <dgm:prSet/>
      <dgm:spPr/>
      <dgm:t>
        <a:bodyPr/>
        <a:lstStyle/>
        <a:p>
          <a:r>
            <a:rPr lang="en-US" dirty="0"/>
            <a:t>RT:</a:t>
          </a:r>
        </a:p>
      </dgm:t>
    </dgm:pt>
    <dgm:pt modelId="{5F0A0ABD-BD87-41DB-AC01-D7DF13717708}" type="parTrans" cxnId="{56FDAD9B-4EFB-4852-9362-3B955B04B3D4}">
      <dgm:prSet/>
      <dgm:spPr/>
      <dgm:t>
        <a:bodyPr/>
        <a:lstStyle/>
        <a:p>
          <a:endParaRPr lang="en-US"/>
        </a:p>
      </dgm:t>
    </dgm:pt>
    <dgm:pt modelId="{3127E5D4-04DF-4B3F-A993-EBAB25DCBACA}" type="sibTrans" cxnId="{56FDAD9B-4EFB-4852-9362-3B955B04B3D4}">
      <dgm:prSet/>
      <dgm:spPr/>
      <dgm:t>
        <a:bodyPr/>
        <a:lstStyle/>
        <a:p>
          <a:endParaRPr lang="en-US"/>
        </a:p>
      </dgm:t>
    </dgm:pt>
    <dgm:pt modelId="{44E33E8F-8908-42B8-BE82-5E6A9F5EE571}">
      <dgm:prSet/>
      <dgm:spPr/>
      <dgm:t>
        <a:bodyPr anchor="ctr"/>
        <a:lstStyle/>
        <a:p>
          <a:r>
            <a:rPr lang="en-US" dirty="0"/>
            <a:t>Complex respiratory patients</a:t>
          </a:r>
        </a:p>
      </dgm:t>
    </dgm:pt>
    <dgm:pt modelId="{D88B4738-537D-4FD5-8014-F8464F9CC3BE}" type="parTrans" cxnId="{80EFC1C1-AD2B-41E7-AF17-F0FA206600A9}">
      <dgm:prSet/>
      <dgm:spPr/>
      <dgm:t>
        <a:bodyPr/>
        <a:lstStyle/>
        <a:p>
          <a:endParaRPr lang="en-US"/>
        </a:p>
      </dgm:t>
    </dgm:pt>
    <dgm:pt modelId="{3DD0AC90-E44F-4BAE-B866-63EA3D48014D}" type="sibTrans" cxnId="{80EFC1C1-AD2B-41E7-AF17-F0FA206600A9}">
      <dgm:prSet/>
      <dgm:spPr/>
      <dgm:t>
        <a:bodyPr/>
        <a:lstStyle/>
        <a:p>
          <a:endParaRPr lang="en-US"/>
        </a:p>
      </dgm:t>
    </dgm:pt>
    <dgm:pt modelId="{298EF550-F721-4B9F-AD37-707283E650C1}" type="pres">
      <dgm:prSet presAssocID="{2713C083-76B0-44D8-9ECF-95DB098AC830}" presName="Name0" presStyleCnt="0">
        <dgm:presLayoutVars>
          <dgm:dir/>
          <dgm:animLvl val="lvl"/>
          <dgm:resizeHandles/>
        </dgm:presLayoutVars>
      </dgm:prSet>
      <dgm:spPr/>
    </dgm:pt>
    <dgm:pt modelId="{01D7776A-9C46-4C84-A4E9-D7F33C2ABE33}" type="pres">
      <dgm:prSet presAssocID="{E34DE4FC-4D4F-4B4B-912F-0FA037D20BBD}" presName="linNode" presStyleCnt="0"/>
      <dgm:spPr/>
    </dgm:pt>
    <dgm:pt modelId="{67A9FD49-7D96-4F25-A6A1-C035D884DF07}" type="pres">
      <dgm:prSet presAssocID="{E34DE4FC-4D4F-4B4B-912F-0FA037D20BBD}" presName="parentShp" presStyleLbl="node1" presStyleIdx="0" presStyleCnt="3" custLinFactNeighborX="-58244" custLinFactNeighborY="-70505">
        <dgm:presLayoutVars>
          <dgm:bulletEnabled val="1"/>
        </dgm:presLayoutVars>
      </dgm:prSet>
      <dgm:spPr/>
    </dgm:pt>
    <dgm:pt modelId="{C4E3445E-C6E7-4F93-947F-2088E3AA6E6F}" type="pres">
      <dgm:prSet presAssocID="{E34DE4FC-4D4F-4B4B-912F-0FA037D20BBD}" presName="childShp" presStyleLbl="bgAccFollowNode1" presStyleIdx="0" presStyleCnt="3">
        <dgm:presLayoutVars>
          <dgm:bulletEnabled val="1"/>
        </dgm:presLayoutVars>
      </dgm:prSet>
      <dgm:spPr/>
    </dgm:pt>
    <dgm:pt modelId="{B1286985-3478-41F0-B28D-A7CF062BF1F5}" type="pres">
      <dgm:prSet presAssocID="{BB54D5E4-80F7-41A4-8E59-B9243164CEF5}" presName="spacing" presStyleCnt="0"/>
      <dgm:spPr/>
    </dgm:pt>
    <dgm:pt modelId="{5CD66787-CC68-4894-9F46-68FA2DA5242F}" type="pres">
      <dgm:prSet presAssocID="{ADFE60E1-F39E-4567-8E50-B6C28CA101B1}" presName="linNode" presStyleCnt="0"/>
      <dgm:spPr/>
    </dgm:pt>
    <dgm:pt modelId="{3E88BF06-6D39-4507-963B-3F2C29D075B4}" type="pres">
      <dgm:prSet presAssocID="{ADFE60E1-F39E-4567-8E50-B6C28CA101B1}" presName="parentShp" presStyleLbl="node1" presStyleIdx="1" presStyleCnt="3">
        <dgm:presLayoutVars>
          <dgm:bulletEnabled val="1"/>
        </dgm:presLayoutVars>
      </dgm:prSet>
      <dgm:spPr/>
    </dgm:pt>
    <dgm:pt modelId="{07096C14-626D-4143-95DC-6CCD6C6ACC34}" type="pres">
      <dgm:prSet presAssocID="{ADFE60E1-F39E-4567-8E50-B6C28CA101B1}" presName="childShp" presStyleLbl="bgAccFollowNode1" presStyleIdx="1" presStyleCnt="3">
        <dgm:presLayoutVars>
          <dgm:bulletEnabled val="1"/>
        </dgm:presLayoutVars>
      </dgm:prSet>
      <dgm:spPr/>
    </dgm:pt>
    <dgm:pt modelId="{1FEAF150-AB77-47D6-97B2-F927FA0F6828}" type="pres">
      <dgm:prSet presAssocID="{C4080474-EC1F-46F9-92B0-039749D02625}" presName="spacing" presStyleCnt="0"/>
      <dgm:spPr/>
    </dgm:pt>
    <dgm:pt modelId="{4B9769CC-E0CB-4831-A8A7-28144F689466}" type="pres">
      <dgm:prSet presAssocID="{F4EF9F93-BCA0-4CB0-AC0B-B2705244B259}" presName="linNode" presStyleCnt="0"/>
      <dgm:spPr/>
    </dgm:pt>
    <dgm:pt modelId="{AC145FEB-2F5C-42F0-A10F-C6EA17B1213F}" type="pres">
      <dgm:prSet presAssocID="{F4EF9F93-BCA0-4CB0-AC0B-B2705244B259}" presName="parentShp" presStyleLbl="node1" presStyleIdx="2" presStyleCnt="3">
        <dgm:presLayoutVars>
          <dgm:bulletEnabled val="1"/>
        </dgm:presLayoutVars>
      </dgm:prSet>
      <dgm:spPr/>
    </dgm:pt>
    <dgm:pt modelId="{13F5C540-53D7-4EF5-A593-846910960500}" type="pres">
      <dgm:prSet presAssocID="{F4EF9F93-BCA0-4CB0-AC0B-B2705244B259}" presName="childShp" presStyleLbl="bgAccFollowNode1" presStyleIdx="2" presStyleCnt="3">
        <dgm:presLayoutVars>
          <dgm:bulletEnabled val="1"/>
        </dgm:presLayoutVars>
      </dgm:prSet>
      <dgm:spPr/>
    </dgm:pt>
  </dgm:ptLst>
  <dgm:cxnLst>
    <dgm:cxn modelId="{F4804208-81EF-4014-9642-1FC3B8DD39F0}" type="presOf" srcId="{58053317-6668-444D-A03A-A3B9633E3176}" destId="{C4E3445E-C6E7-4F93-947F-2088E3AA6E6F}" srcOrd="0" destOrd="1" presId="urn:microsoft.com/office/officeart/2005/8/layout/vList6"/>
    <dgm:cxn modelId="{8BBBA209-CC5B-4A15-A34E-B1DB9626968B}" srcId="{E34DE4FC-4D4F-4B4B-912F-0FA037D20BBD}" destId="{87D52C7A-44AA-415A-AFDC-08A0B1675B4E}" srcOrd="0" destOrd="0" parTransId="{9BC9C12F-9B75-41E2-90C6-A1F7BF3F68BF}" sibTransId="{E6AD3542-509C-4E0C-870A-57936CC4C1DD}"/>
    <dgm:cxn modelId="{D9E37419-A9A0-456F-8BF3-90E40779F645}" type="presOf" srcId="{F4EF9F93-BCA0-4CB0-AC0B-B2705244B259}" destId="{AC145FEB-2F5C-42F0-A10F-C6EA17B1213F}" srcOrd="0" destOrd="0" presId="urn:microsoft.com/office/officeart/2005/8/layout/vList6"/>
    <dgm:cxn modelId="{BF67F82F-7A48-4087-9151-C19B3D47D0E1}" type="presOf" srcId="{ADFE60E1-F39E-4567-8E50-B6C28CA101B1}" destId="{3E88BF06-6D39-4507-963B-3F2C29D075B4}" srcOrd="0" destOrd="0" presId="urn:microsoft.com/office/officeart/2005/8/layout/vList6"/>
    <dgm:cxn modelId="{DD5CBE43-A51B-444E-82F4-63FBD8077C7F}" type="presOf" srcId="{2713C083-76B0-44D8-9ECF-95DB098AC830}" destId="{298EF550-F721-4B9F-AD37-707283E650C1}" srcOrd="0" destOrd="0" presId="urn:microsoft.com/office/officeart/2005/8/layout/vList6"/>
    <dgm:cxn modelId="{8CD7A964-4871-423E-B421-39C5978781A0}" type="presOf" srcId="{D440962A-73D7-422D-9205-AFA8221DE61A}" destId="{07096C14-626D-4143-95DC-6CCD6C6ACC34}" srcOrd="0" destOrd="0" presId="urn:microsoft.com/office/officeart/2005/8/layout/vList6"/>
    <dgm:cxn modelId="{AFE44B4B-FCC1-4BB9-A6E1-35634443B84E}" srcId="{E34DE4FC-4D4F-4B4B-912F-0FA037D20BBD}" destId="{58053317-6668-444D-A03A-A3B9633E3176}" srcOrd="1" destOrd="0" parTransId="{98013716-654B-486B-99B8-1C73F2EF0BFA}" sibTransId="{0955C2D7-DEA2-4B6A-81D5-4CE3A7511D20}"/>
    <dgm:cxn modelId="{D662674C-A880-4BCF-BD29-75AC0102442A}" srcId="{ADFE60E1-F39E-4567-8E50-B6C28CA101B1}" destId="{D440962A-73D7-422D-9205-AFA8221DE61A}" srcOrd="0" destOrd="0" parTransId="{070971F2-2832-4E94-B368-F5A13CFAF6E3}" sibTransId="{AC6E217D-628E-42D7-8C52-C604CDA62316}"/>
    <dgm:cxn modelId="{5FC47D4C-6F28-47B4-9826-D4D77CFFA8E0}" type="presOf" srcId="{E34DE4FC-4D4F-4B4B-912F-0FA037D20BBD}" destId="{67A9FD49-7D96-4F25-A6A1-C035D884DF07}" srcOrd="0" destOrd="0" presId="urn:microsoft.com/office/officeart/2005/8/layout/vList6"/>
    <dgm:cxn modelId="{1BBCF851-0E34-48C7-9C44-63BCDAB2E6A0}" srcId="{2713C083-76B0-44D8-9ECF-95DB098AC830}" destId="{ADFE60E1-F39E-4567-8E50-B6C28CA101B1}" srcOrd="1" destOrd="0" parTransId="{2A9B7BDF-F2C6-4FE3-A516-5333E345234C}" sibTransId="{C4080474-EC1F-46F9-92B0-039749D02625}"/>
    <dgm:cxn modelId="{74DA2677-0A3B-46F5-96BA-5AFB4C9AEDC2}" srcId="{2713C083-76B0-44D8-9ECF-95DB098AC830}" destId="{E34DE4FC-4D4F-4B4B-912F-0FA037D20BBD}" srcOrd="0" destOrd="0" parTransId="{0E1ECE5E-1542-4B53-BC3B-192B9FCE321D}" sibTransId="{BB54D5E4-80F7-41A4-8E59-B9243164CEF5}"/>
    <dgm:cxn modelId="{B8202791-3072-4C1D-B99B-E626BF9CE28A}" type="presOf" srcId="{87D52C7A-44AA-415A-AFDC-08A0B1675B4E}" destId="{C4E3445E-C6E7-4F93-947F-2088E3AA6E6F}" srcOrd="0" destOrd="0" presId="urn:microsoft.com/office/officeart/2005/8/layout/vList6"/>
    <dgm:cxn modelId="{56FDAD9B-4EFB-4852-9362-3B955B04B3D4}" srcId="{2713C083-76B0-44D8-9ECF-95DB098AC830}" destId="{F4EF9F93-BCA0-4CB0-AC0B-B2705244B259}" srcOrd="2" destOrd="0" parTransId="{5F0A0ABD-BD87-41DB-AC01-D7DF13717708}" sibTransId="{3127E5D4-04DF-4B3F-A993-EBAB25DCBACA}"/>
    <dgm:cxn modelId="{E30D62AA-0F87-4E40-BA16-E974A9CE9633}" type="presOf" srcId="{44E33E8F-8908-42B8-BE82-5E6A9F5EE571}" destId="{13F5C540-53D7-4EF5-A593-846910960500}" srcOrd="0" destOrd="0" presId="urn:microsoft.com/office/officeart/2005/8/layout/vList6"/>
    <dgm:cxn modelId="{80EFC1C1-AD2B-41E7-AF17-F0FA206600A9}" srcId="{F4EF9F93-BCA0-4CB0-AC0B-B2705244B259}" destId="{44E33E8F-8908-42B8-BE82-5E6A9F5EE571}" srcOrd="0" destOrd="0" parTransId="{D88B4738-537D-4FD5-8014-F8464F9CC3BE}" sibTransId="{3DD0AC90-E44F-4BAE-B866-63EA3D48014D}"/>
    <dgm:cxn modelId="{03DC7177-84C8-4225-A407-FDD6757BF401}" type="presParOf" srcId="{298EF550-F721-4B9F-AD37-707283E650C1}" destId="{01D7776A-9C46-4C84-A4E9-D7F33C2ABE33}" srcOrd="0" destOrd="0" presId="urn:microsoft.com/office/officeart/2005/8/layout/vList6"/>
    <dgm:cxn modelId="{27F7BBAD-83DD-435F-B829-86DA1D09A97B}" type="presParOf" srcId="{01D7776A-9C46-4C84-A4E9-D7F33C2ABE33}" destId="{67A9FD49-7D96-4F25-A6A1-C035D884DF07}" srcOrd="0" destOrd="0" presId="urn:microsoft.com/office/officeart/2005/8/layout/vList6"/>
    <dgm:cxn modelId="{F39B35B1-DFB3-4E02-8D85-D39293FCC6F3}" type="presParOf" srcId="{01D7776A-9C46-4C84-A4E9-D7F33C2ABE33}" destId="{C4E3445E-C6E7-4F93-947F-2088E3AA6E6F}" srcOrd="1" destOrd="0" presId="urn:microsoft.com/office/officeart/2005/8/layout/vList6"/>
    <dgm:cxn modelId="{07B4A911-CA28-469A-877C-60653D67D4E0}" type="presParOf" srcId="{298EF550-F721-4B9F-AD37-707283E650C1}" destId="{B1286985-3478-41F0-B28D-A7CF062BF1F5}" srcOrd="1" destOrd="0" presId="urn:microsoft.com/office/officeart/2005/8/layout/vList6"/>
    <dgm:cxn modelId="{8272F780-9477-48AB-9C9F-A3B96EF35D88}" type="presParOf" srcId="{298EF550-F721-4B9F-AD37-707283E650C1}" destId="{5CD66787-CC68-4894-9F46-68FA2DA5242F}" srcOrd="2" destOrd="0" presId="urn:microsoft.com/office/officeart/2005/8/layout/vList6"/>
    <dgm:cxn modelId="{1EEC2F20-9BEC-49AE-B283-EDD854F9D8D3}" type="presParOf" srcId="{5CD66787-CC68-4894-9F46-68FA2DA5242F}" destId="{3E88BF06-6D39-4507-963B-3F2C29D075B4}" srcOrd="0" destOrd="0" presId="urn:microsoft.com/office/officeart/2005/8/layout/vList6"/>
    <dgm:cxn modelId="{65343C4D-F38B-4E1B-98AE-FC4BB43BF449}" type="presParOf" srcId="{5CD66787-CC68-4894-9F46-68FA2DA5242F}" destId="{07096C14-626D-4143-95DC-6CCD6C6ACC34}" srcOrd="1" destOrd="0" presId="urn:microsoft.com/office/officeart/2005/8/layout/vList6"/>
    <dgm:cxn modelId="{EC6C5044-34D9-4150-9B64-FCCC9C5053C3}" type="presParOf" srcId="{298EF550-F721-4B9F-AD37-707283E650C1}" destId="{1FEAF150-AB77-47D6-97B2-F927FA0F6828}" srcOrd="3" destOrd="0" presId="urn:microsoft.com/office/officeart/2005/8/layout/vList6"/>
    <dgm:cxn modelId="{06316CC2-89F4-4692-87F0-F8A04F64F7B4}" type="presParOf" srcId="{298EF550-F721-4B9F-AD37-707283E650C1}" destId="{4B9769CC-E0CB-4831-A8A7-28144F689466}" srcOrd="4" destOrd="0" presId="urn:microsoft.com/office/officeart/2005/8/layout/vList6"/>
    <dgm:cxn modelId="{DF8A678B-5174-41A5-A958-C12D21090F56}" type="presParOf" srcId="{4B9769CC-E0CB-4831-A8A7-28144F689466}" destId="{AC145FEB-2F5C-42F0-A10F-C6EA17B1213F}" srcOrd="0" destOrd="0" presId="urn:microsoft.com/office/officeart/2005/8/layout/vList6"/>
    <dgm:cxn modelId="{41A1C72E-9661-4838-BE89-E31B83D18435}" type="presParOf" srcId="{4B9769CC-E0CB-4831-A8A7-28144F689466}" destId="{13F5C540-53D7-4EF5-A593-846910960500}"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26C101-3B74-4407-B0C5-E2989116A7C7}"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CD5DB1D6-F413-44AE-BCFC-4B8C9DF3186F}">
      <dgm:prSet phldrT="[Text]"/>
      <dgm:spPr/>
      <dgm:t>
        <a:bodyPr/>
        <a:lstStyle/>
        <a:p>
          <a:r>
            <a:rPr lang="en-US" dirty="0"/>
            <a:t>Patient and Family</a:t>
          </a:r>
        </a:p>
      </dgm:t>
    </dgm:pt>
    <dgm:pt modelId="{0A98DDC8-BBF0-43E3-9075-2D408B5ADA50}" type="parTrans" cxnId="{6FCE26D3-5496-49CF-852A-3C7DBB67FE68}">
      <dgm:prSet/>
      <dgm:spPr/>
      <dgm:t>
        <a:bodyPr/>
        <a:lstStyle/>
        <a:p>
          <a:endParaRPr lang="en-US"/>
        </a:p>
      </dgm:t>
    </dgm:pt>
    <dgm:pt modelId="{83C98F96-681B-44B4-ABBE-BE41BD515A21}" type="sibTrans" cxnId="{6FCE26D3-5496-49CF-852A-3C7DBB67FE68}">
      <dgm:prSet/>
      <dgm:spPr/>
      <dgm:t>
        <a:bodyPr/>
        <a:lstStyle/>
        <a:p>
          <a:endParaRPr lang="en-US"/>
        </a:p>
      </dgm:t>
    </dgm:pt>
    <dgm:pt modelId="{A4DC6FEC-14BE-4983-A08D-8406BD7553EF}">
      <dgm:prSet phldrT="[Text]"/>
      <dgm:spPr/>
      <dgm:t>
        <a:bodyPr/>
        <a:lstStyle/>
        <a:p>
          <a:r>
            <a:rPr lang="en-US" dirty="0"/>
            <a:t>Nurse</a:t>
          </a:r>
        </a:p>
      </dgm:t>
    </dgm:pt>
    <dgm:pt modelId="{AA3433D5-65E0-4E3B-B3C1-7CA3D5A163BD}" type="parTrans" cxnId="{F9C7CAE2-DC8E-4DA7-AF55-4B5C73B2B893}">
      <dgm:prSet/>
      <dgm:spPr/>
      <dgm:t>
        <a:bodyPr/>
        <a:lstStyle/>
        <a:p>
          <a:endParaRPr lang="en-US"/>
        </a:p>
      </dgm:t>
    </dgm:pt>
    <dgm:pt modelId="{ABDAA9F7-16F8-4954-AD1E-0D681231D4CC}" type="sibTrans" cxnId="{F9C7CAE2-DC8E-4DA7-AF55-4B5C73B2B893}">
      <dgm:prSet/>
      <dgm:spPr/>
      <dgm:t>
        <a:bodyPr/>
        <a:lstStyle/>
        <a:p>
          <a:endParaRPr lang="en-US"/>
        </a:p>
      </dgm:t>
    </dgm:pt>
    <dgm:pt modelId="{7CBD01E4-6B5D-48C7-ACCE-2AE7F9A8F0AE}">
      <dgm:prSet phldrT="[Text]"/>
      <dgm:spPr/>
      <dgm:t>
        <a:bodyPr/>
        <a:lstStyle/>
        <a:p>
          <a:r>
            <a:rPr lang="en-US" dirty="0"/>
            <a:t>Family Health Navigator</a:t>
          </a:r>
        </a:p>
      </dgm:t>
    </dgm:pt>
    <dgm:pt modelId="{88BC579E-EF82-40A0-9787-F47BADA5E450}" type="parTrans" cxnId="{FD50721A-B384-4591-BBA7-55ABD5C608B8}">
      <dgm:prSet/>
      <dgm:spPr/>
      <dgm:t>
        <a:bodyPr/>
        <a:lstStyle/>
        <a:p>
          <a:endParaRPr lang="en-US"/>
        </a:p>
      </dgm:t>
    </dgm:pt>
    <dgm:pt modelId="{0991C41D-9FF0-4032-8731-5E07DCDF86EA}" type="sibTrans" cxnId="{FD50721A-B384-4591-BBA7-55ABD5C608B8}">
      <dgm:prSet/>
      <dgm:spPr/>
      <dgm:t>
        <a:bodyPr/>
        <a:lstStyle/>
        <a:p>
          <a:endParaRPr lang="en-US"/>
        </a:p>
      </dgm:t>
    </dgm:pt>
    <dgm:pt modelId="{321B3DAC-2319-411A-8E1E-2B24E6C6F888}">
      <dgm:prSet phldrT="[Text]"/>
      <dgm:spPr/>
      <dgm:t>
        <a:bodyPr/>
        <a:lstStyle/>
        <a:p>
          <a:r>
            <a:rPr lang="en-US" dirty="0"/>
            <a:t>Coming Soon: Respiratory Therapist </a:t>
          </a:r>
        </a:p>
      </dgm:t>
    </dgm:pt>
    <dgm:pt modelId="{2725FC50-7727-4470-8B49-40B6B7E91811}" type="parTrans" cxnId="{8B174EF4-27E8-42D6-AD55-D2AE2159A8DD}">
      <dgm:prSet/>
      <dgm:spPr/>
      <dgm:t>
        <a:bodyPr/>
        <a:lstStyle/>
        <a:p>
          <a:endParaRPr lang="en-US"/>
        </a:p>
      </dgm:t>
    </dgm:pt>
    <dgm:pt modelId="{AD075BE0-694C-49C6-A87E-D9E1ECA13BC1}" type="sibTrans" cxnId="{8B174EF4-27E8-42D6-AD55-D2AE2159A8DD}">
      <dgm:prSet/>
      <dgm:spPr/>
      <dgm:t>
        <a:bodyPr/>
        <a:lstStyle/>
        <a:p>
          <a:endParaRPr lang="en-US"/>
        </a:p>
      </dgm:t>
    </dgm:pt>
    <dgm:pt modelId="{0185C151-F6EE-4230-9E7E-14CB2268CF6E}">
      <dgm:prSet phldrT="[Text]"/>
      <dgm:spPr/>
      <dgm:t>
        <a:bodyPr/>
        <a:lstStyle/>
        <a:p>
          <a:r>
            <a:rPr lang="en-US" dirty="0"/>
            <a:t>Medication Access Tech</a:t>
          </a:r>
        </a:p>
      </dgm:t>
    </dgm:pt>
    <dgm:pt modelId="{5A5F17E8-344E-4E16-8D59-4E39B94CEB98}" type="parTrans" cxnId="{8B297FAD-A332-4024-9557-90E847E42C5B}">
      <dgm:prSet/>
      <dgm:spPr/>
      <dgm:t>
        <a:bodyPr/>
        <a:lstStyle/>
        <a:p>
          <a:endParaRPr lang="en-US"/>
        </a:p>
      </dgm:t>
    </dgm:pt>
    <dgm:pt modelId="{03E7F1D9-F24F-4A59-A2A0-0BEFB138DAB1}" type="sibTrans" cxnId="{8B297FAD-A332-4024-9557-90E847E42C5B}">
      <dgm:prSet/>
      <dgm:spPr/>
      <dgm:t>
        <a:bodyPr/>
        <a:lstStyle/>
        <a:p>
          <a:endParaRPr lang="en-US"/>
        </a:p>
      </dgm:t>
    </dgm:pt>
    <dgm:pt modelId="{31CA92AF-03D4-409F-AA86-0916642AE7A4}" type="pres">
      <dgm:prSet presAssocID="{3526C101-3B74-4407-B0C5-E2989116A7C7}" presName="Name0" presStyleCnt="0">
        <dgm:presLayoutVars>
          <dgm:chMax val="1"/>
          <dgm:dir/>
          <dgm:animLvl val="ctr"/>
          <dgm:resizeHandles val="exact"/>
        </dgm:presLayoutVars>
      </dgm:prSet>
      <dgm:spPr/>
    </dgm:pt>
    <dgm:pt modelId="{106B0C88-3942-4C34-B59B-E65268FA10FA}" type="pres">
      <dgm:prSet presAssocID="{CD5DB1D6-F413-44AE-BCFC-4B8C9DF3186F}" presName="centerShape" presStyleLbl="node0" presStyleIdx="0" presStyleCnt="1"/>
      <dgm:spPr/>
    </dgm:pt>
    <dgm:pt modelId="{43AE2B7D-E3DE-4DC9-8E7E-35DAD14EF3CB}" type="pres">
      <dgm:prSet presAssocID="{A4DC6FEC-14BE-4983-A08D-8406BD7553EF}" presName="node" presStyleLbl="node1" presStyleIdx="0" presStyleCnt="4">
        <dgm:presLayoutVars>
          <dgm:bulletEnabled val="1"/>
        </dgm:presLayoutVars>
      </dgm:prSet>
      <dgm:spPr/>
    </dgm:pt>
    <dgm:pt modelId="{0952AB12-F7E0-485E-82EB-E96D106C63F0}" type="pres">
      <dgm:prSet presAssocID="{A4DC6FEC-14BE-4983-A08D-8406BD7553EF}" presName="dummy" presStyleCnt="0"/>
      <dgm:spPr/>
    </dgm:pt>
    <dgm:pt modelId="{1BE7C4D0-203E-47A3-AD2D-C54E023DA9C5}" type="pres">
      <dgm:prSet presAssocID="{ABDAA9F7-16F8-4954-AD1E-0D681231D4CC}" presName="sibTrans" presStyleLbl="sibTrans2D1" presStyleIdx="0" presStyleCnt="4"/>
      <dgm:spPr/>
    </dgm:pt>
    <dgm:pt modelId="{181EA03E-AA1D-4BA6-9DA0-EE11CD4ADCE0}" type="pres">
      <dgm:prSet presAssocID="{7CBD01E4-6B5D-48C7-ACCE-2AE7F9A8F0AE}" presName="node" presStyleLbl="node1" presStyleIdx="1" presStyleCnt="4">
        <dgm:presLayoutVars>
          <dgm:bulletEnabled val="1"/>
        </dgm:presLayoutVars>
      </dgm:prSet>
      <dgm:spPr/>
    </dgm:pt>
    <dgm:pt modelId="{8A9A3470-6FEA-4C42-8106-91FCBAAB27B0}" type="pres">
      <dgm:prSet presAssocID="{7CBD01E4-6B5D-48C7-ACCE-2AE7F9A8F0AE}" presName="dummy" presStyleCnt="0"/>
      <dgm:spPr/>
    </dgm:pt>
    <dgm:pt modelId="{BD9C169B-0C46-4E7F-B712-2BC358325915}" type="pres">
      <dgm:prSet presAssocID="{0991C41D-9FF0-4032-8731-5E07DCDF86EA}" presName="sibTrans" presStyleLbl="sibTrans2D1" presStyleIdx="1" presStyleCnt="4"/>
      <dgm:spPr/>
    </dgm:pt>
    <dgm:pt modelId="{672F6B21-3B8A-4982-A818-401665AB3412}" type="pres">
      <dgm:prSet presAssocID="{321B3DAC-2319-411A-8E1E-2B24E6C6F888}" presName="node" presStyleLbl="node1" presStyleIdx="2" presStyleCnt="4">
        <dgm:presLayoutVars>
          <dgm:bulletEnabled val="1"/>
        </dgm:presLayoutVars>
      </dgm:prSet>
      <dgm:spPr/>
    </dgm:pt>
    <dgm:pt modelId="{A3B9EBBB-C329-463E-B4B0-8980576134C2}" type="pres">
      <dgm:prSet presAssocID="{321B3DAC-2319-411A-8E1E-2B24E6C6F888}" presName="dummy" presStyleCnt="0"/>
      <dgm:spPr/>
    </dgm:pt>
    <dgm:pt modelId="{790FF803-D409-4BF1-9D6F-B21945101581}" type="pres">
      <dgm:prSet presAssocID="{AD075BE0-694C-49C6-A87E-D9E1ECA13BC1}" presName="sibTrans" presStyleLbl="sibTrans2D1" presStyleIdx="2" presStyleCnt="4"/>
      <dgm:spPr/>
    </dgm:pt>
    <dgm:pt modelId="{59AD1E1F-9CA7-48A8-ABCA-1A717A34AA52}" type="pres">
      <dgm:prSet presAssocID="{0185C151-F6EE-4230-9E7E-14CB2268CF6E}" presName="node" presStyleLbl="node1" presStyleIdx="3" presStyleCnt="4">
        <dgm:presLayoutVars>
          <dgm:bulletEnabled val="1"/>
        </dgm:presLayoutVars>
      </dgm:prSet>
      <dgm:spPr/>
    </dgm:pt>
    <dgm:pt modelId="{52F36B70-FA46-48DE-8E36-CABFAD75F029}" type="pres">
      <dgm:prSet presAssocID="{0185C151-F6EE-4230-9E7E-14CB2268CF6E}" presName="dummy" presStyleCnt="0"/>
      <dgm:spPr/>
    </dgm:pt>
    <dgm:pt modelId="{E933D31E-3295-4835-8D8A-ECF8D608BF5B}" type="pres">
      <dgm:prSet presAssocID="{03E7F1D9-F24F-4A59-A2A0-0BEFB138DAB1}" presName="sibTrans" presStyleLbl="sibTrans2D1" presStyleIdx="3" presStyleCnt="4"/>
      <dgm:spPr/>
    </dgm:pt>
  </dgm:ptLst>
  <dgm:cxnLst>
    <dgm:cxn modelId="{37F72A0B-245B-4260-AD9A-2033834E19F5}" type="presOf" srcId="{321B3DAC-2319-411A-8E1E-2B24E6C6F888}" destId="{672F6B21-3B8A-4982-A818-401665AB3412}" srcOrd="0" destOrd="0" presId="urn:microsoft.com/office/officeart/2005/8/layout/radial6"/>
    <dgm:cxn modelId="{1DA8DC10-4666-4860-B5E7-E26D5E5AAA4F}" type="presOf" srcId="{ABDAA9F7-16F8-4954-AD1E-0D681231D4CC}" destId="{1BE7C4D0-203E-47A3-AD2D-C54E023DA9C5}" srcOrd="0" destOrd="0" presId="urn:microsoft.com/office/officeart/2005/8/layout/radial6"/>
    <dgm:cxn modelId="{FD50721A-B384-4591-BBA7-55ABD5C608B8}" srcId="{CD5DB1D6-F413-44AE-BCFC-4B8C9DF3186F}" destId="{7CBD01E4-6B5D-48C7-ACCE-2AE7F9A8F0AE}" srcOrd="1" destOrd="0" parTransId="{88BC579E-EF82-40A0-9787-F47BADA5E450}" sibTransId="{0991C41D-9FF0-4032-8731-5E07DCDF86EA}"/>
    <dgm:cxn modelId="{17624F40-559F-4DE8-81A1-7312A248DE13}" type="presOf" srcId="{03E7F1D9-F24F-4A59-A2A0-0BEFB138DAB1}" destId="{E933D31E-3295-4835-8D8A-ECF8D608BF5B}" srcOrd="0" destOrd="0" presId="urn:microsoft.com/office/officeart/2005/8/layout/radial6"/>
    <dgm:cxn modelId="{437A8D65-EC0C-479F-8971-85FE7698AC73}" type="presOf" srcId="{A4DC6FEC-14BE-4983-A08D-8406BD7553EF}" destId="{43AE2B7D-E3DE-4DC9-8E7E-35DAD14EF3CB}" srcOrd="0" destOrd="0" presId="urn:microsoft.com/office/officeart/2005/8/layout/radial6"/>
    <dgm:cxn modelId="{14C90A66-C257-4847-ABBA-D33C42BA5530}" type="presOf" srcId="{3526C101-3B74-4407-B0C5-E2989116A7C7}" destId="{31CA92AF-03D4-409F-AA86-0916642AE7A4}" srcOrd="0" destOrd="0" presId="urn:microsoft.com/office/officeart/2005/8/layout/radial6"/>
    <dgm:cxn modelId="{A9A3DD7E-8D5E-4194-B1E8-322F3D9A3AFE}" type="presOf" srcId="{7CBD01E4-6B5D-48C7-ACCE-2AE7F9A8F0AE}" destId="{181EA03E-AA1D-4BA6-9DA0-EE11CD4ADCE0}" srcOrd="0" destOrd="0" presId="urn:microsoft.com/office/officeart/2005/8/layout/radial6"/>
    <dgm:cxn modelId="{10C4DB91-6C42-4A23-83B7-D3E285FE1832}" type="presOf" srcId="{AD075BE0-694C-49C6-A87E-D9E1ECA13BC1}" destId="{790FF803-D409-4BF1-9D6F-B21945101581}" srcOrd="0" destOrd="0" presId="urn:microsoft.com/office/officeart/2005/8/layout/radial6"/>
    <dgm:cxn modelId="{9A2BB898-0061-469B-AD8D-AFD572EF18F7}" type="presOf" srcId="{0185C151-F6EE-4230-9E7E-14CB2268CF6E}" destId="{59AD1E1F-9CA7-48A8-ABCA-1A717A34AA52}" srcOrd="0" destOrd="0" presId="urn:microsoft.com/office/officeart/2005/8/layout/radial6"/>
    <dgm:cxn modelId="{8B297FAD-A332-4024-9557-90E847E42C5B}" srcId="{CD5DB1D6-F413-44AE-BCFC-4B8C9DF3186F}" destId="{0185C151-F6EE-4230-9E7E-14CB2268CF6E}" srcOrd="3" destOrd="0" parTransId="{5A5F17E8-344E-4E16-8D59-4E39B94CEB98}" sibTransId="{03E7F1D9-F24F-4A59-A2A0-0BEFB138DAB1}"/>
    <dgm:cxn modelId="{1E7B70B5-C2BC-4E96-8452-0DDD5526F884}" type="presOf" srcId="{CD5DB1D6-F413-44AE-BCFC-4B8C9DF3186F}" destId="{106B0C88-3942-4C34-B59B-E65268FA10FA}" srcOrd="0" destOrd="0" presId="urn:microsoft.com/office/officeart/2005/8/layout/radial6"/>
    <dgm:cxn modelId="{6FCE26D3-5496-49CF-852A-3C7DBB67FE68}" srcId="{3526C101-3B74-4407-B0C5-E2989116A7C7}" destId="{CD5DB1D6-F413-44AE-BCFC-4B8C9DF3186F}" srcOrd="0" destOrd="0" parTransId="{0A98DDC8-BBF0-43E3-9075-2D408B5ADA50}" sibTransId="{83C98F96-681B-44B4-ABBE-BE41BD515A21}"/>
    <dgm:cxn modelId="{F9C7CAE2-DC8E-4DA7-AF55-4B5C73B2B893}" srcId="{CD5DB1D6-F413-44AE-BCFC-4B8C9DF3186F}" destId="{A4DC6FEC-14BE-4983-A08D-8406BD7553EF}" srcOrd="0" destOrd="0" parTransId="{AA3433D5-65E0-4E3B-B3C1-7CA3D5A163BD}" sibTransId="{ABDAA9F7-16F8-4954-AD1E-0D681231D4CC}"/>
    <dgm:cxn modelId="{8B174EF4-27E8-42D6-AD55-D2AE2159A8DD}" srcId="{CD5DB1D6-F413-44AE-BCFC-4B8C9DF3186F}" destId="{321B3DAC-2319-411A-8E1E-2B24E6C6F888}" srcOrd="2" destOrd="0" parTransId="{2725FC50-7727-4470-8B49-40B6B7E91811}" sibTransId="{AD075BE0-694C-49C6-A87E-D9E1ECA13BC1}"/>
    <dgm:cxn modelId="{551F2FFC-79C5-4EBC-9FD9-CD0B7ED761E3}" type="presOf" srcId="{0991C41D-9FF0-4032-8731-5E07DCDF86EA}" destId="{BD9C169B-0C46-4E7F-B712-2BC358325915}" srcOrd="0" destOrd="0" presId="urn:microsoft.com/office/officeart/2005/8/layout/radial6"/>
    <dgm:cxn modelId="{0ECB4E47-8B98-4945-B804-A6BD13F8F7FE}" type="presParOf" srcId="{31CA92AF-03D4-409F-AA86-0916642AE7A4}" destId="{106B0C88-3942-4C34-B59B-E65268FA10FA}" srcOrd="0" destOrd="0" presId="urn:microsoft.com/office/officeart/2005/8/layout/radial6"/>
    <dgm:cxn modelId="{51ACE04C-2134-41C5-A373-4EBF480A581F}" type="presParOf" srcId="{31CA92AF-03D4-409F-AA86-0916642AE7A4}" destId="{43AE2B7D-E3DE-4DC9-8E7E-35DAD14EF3CB}" srcOrd="1" destOrd="0" presId="urn:microsoft.com/office/officeart/2005/8/layout/radial6"/>
    <dgm:cxn modelId="{8D4E0BAA-7487-4B5A-AE75-BD74B8BE5E90}" type="presParOf" srcId="{31CA92AF-03D4-409F-AA86-0916642AE7A4}" destId="{0952AB12-F7E0-485E-82EB-E96D106C63F0}" srcOrd="2" destOrd="0" presId="urn:microsoft.com/office/officeart/2005/8/layout/radial6"/>
    <dgm:cxn modelId="{867DF64E-B15D-476D-8336-CC1C8C6ED433}" type="presParOf" srcId="{31CA92AF-03D4-409F-AA86-0916642AE7A4}" destId="{1BE7C4D0-203E-47A3-AD2D-C54E023DA9C5}" srcOrd="3" destOrd="0" presId="urn:microsoft.com/office/officeart/2005/8/layout/radial6"/>
    <dgm:cxn modelId="{78EDF053-08A7-4AF6-A15A-766D026876DC}" type="presParOf" srcId="{31CA92AF-03D4-409F-AA86-0916642AE7A4}" destId="{181EA03E-AA1D-4BA6-9DA0-EE11CD4ADCE0}" srcOrd="4" destOrd="0" presId="urn:microsoft.com/office/officeart/2005/8/layout/radial6"/>
    <dgm:cxn modelId="{BAD3D317-2FEF-42FB-BE4C-7FD4BD7D5385}" type="presParOf" srcId="{31CA92AF-03D4-409F-AA86-0916642AE7A4}" destId="{8A9A3470-6FEA-4C42-8106-91FCBAAB27B0}" srcOrd="5" destOrd="0" presId="urn:microsoft.com/office/officeart/2005/8/layout/radial6"/>
    <dgm:cxn modelId="{20293D30-FF7B-469C-A1BE-2FDAED24AC30}" type="presParOf" srcId="{31CA92AF-03D4-409F-AA86-0916642AE7A4}" destId="{BD9C169B-0C46-4E7F-B712-2BC358325915}" srcOrd="6" destOrd="0" presId="urn:microsoft.com/office/officeart/2005/8/layout/radial6"/>
    <dgm:cxn modelId="{27362F5B-62BA-4A0F-B2B4-1F081ED0A391}" type="presParOf" srcId="{31CA92AF-03D4-409F-AA86-0916642AE7A4}" destId="{672F6B21-3B8A-4982-A818-401665AB3412}" srcOrd="7" destOrd="0" presId="urn:microsoft.com/office/officeart/2005/8/layout/radial6"/>
    <dgm:cxn modelId="{51F31AA6-8F82-44E2-AFDD-CF4206F2027E}" type="presParOf" srcId="{31CA92AF-03D4-409F-AA86-0916642AE7A4}" destId="{A3B9EBBB-C329-463E-B4B0-8980576134C2}" srcOrd="8" destOrd="0" presId="urn:microsoft.com/office/officeart/2005/8/layout/radial6"/>
    <dgm:cxn modelId="{6B99C9AB-7D41-4800-9A74-B75BBF57C5C1}" type="presParOf" srcId="{31CA92AF-03D4-409F-AA86-0916642AE7A4}" destId="{790FF803-D409-4BF1-9D6F-B21945101581}" srcOrd="9" destOrd="0" presId="urn:microsoft.com/office/officeart/2005/8/layout/radial6"/>
    <dgm:cxn modelId="{E5D60198-92C9-4A45-8792-AA7F8F0B624F}" type="presParOf" srcId="{31CA92AF-03D4-409F-AA86-0916642AE7A4}" destId="{59AD1E1F-9CA7-48A8-ABCA-1A717A34AA52}" srcOrd="10" destOrd="0" presId="urn:microsoft.com/office/officeart/2005/8/layout/radial6"/>
    <dgm:cxn modelId="{4D99A44D-9ABA-490E-A50A-28E138173C4A}" type="presParOf" srcId="{31CA92AF-03D4-409F-AA86-0916642AE7A4}" destId="{52F36B70-FA46-48DE-8E36-CABFAD75F029}" srcOrd="11" destOrd="0" presId="urn:microsoft.com/office/officeart/2005/8/layout/radial6"/>
    <dgm:cxn modelId="{B4467E86-F073-49A7-875E-49C22089044D}" type="presParOf" srcId="{31CA92AF-03D4-409F-AA86-0916642AE7A4}" destId="{E933D31E-3295-4835-8D8A-ECF8D608BF5B}"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EB8672-5C69-4E00-AE61-16E6F886C982}" type="doc">
      <dgm:prSet loTypeId="urn:microsoft.com/office/officeart/2005/8/layout/default" loCatId="list" qsTypeId="urn:microsoft.com/office/officeart/2005/8/quickstyle/simple2" qsCatId="simple" csTypeId="urn:microsoft.com/office/officeart/2005/8/colors/accent3_2" csCatId="accent3" phldr="1"/>
      <dgm:spPr/>
      <dgm:t>
        <a:bodyPr/>
        <a:lstStyle/>
        <a:p>
          <a:endParaRPr lang="en-US"/>
        </a:p>
      </dgm:t>
    </dgm:pt>
    <dgm:pt modelId="{BDF8E631-AE69-461F-8EB4-9745E7D43EEE}">
      <dgm:prSet/>
      <dgm:spPr>
        <a:solidFill>
          <a:schemeClr val="tx2">
            <a:lumMod val="75000"/>
          </a:schemeClr>
        </a:solidFill>
      </dgm:spPr>
      <dgm:t>
        <a:bodyPr/>
        <a:lstStyle/>
        <a:p>
          <a:pPr>
            <a:lnSpc>
              <a:spcPct val="100000"/>
            </a:lnSpc>
          </a:pPr>
          <a:r>
            <a:rPr lang="en-US" b="1" dirty="0"/>
            <a:t>Multiple Medication Needs</a:t>
          </a:r>
          <a:endParaRPr lang="en-US" dirty="0"/>
        </a:p>
      </dgm:t>
    </dgm:pt>
    <dgm:pt modelId="{DD9ECADF-4B78-4A31-8D05-E1AF0034BA73}" type="parTrans" cxnId="{4ECEBC02-0846-4184-90FE-82167C7422D4}">
      <dgm:prSet/>
      <dgm:spPr/>
      <dgm:t>
        <a:bodyPr/>
        <a:lstStyle/>
        <a:p>
          <a:endParaRPr lang="en-US"/>
        </a:p>
      </dgm:t>
    </dgm:pt>
    <dgm:pt modelId="{8CFAF5CE-4B70-4B97-8795-0371A95E137C}" type="sibTrans" cxnId="{4ECEBC02-0846-4184-90FE-82167C7422D4}">
      <dgm:prSet/>
      <dgm:spPr/>
      <dgm:t>
        <a:bodyPr/>
        <a:lstStyle/>
        <a:p>
          <a:endParaRPr lang="en-US"/>
        </a:p>
      </dgm:t>
    </dgm:pt>
    <dgm:pt modelId="{7FA12D60-9847-484F-83DB-F2538A3D0535}">
      <dgm:prSet/>
      <dgm:spPr>
        <a:solidFill>
          <a:schemeClr val="tx2">
            <a:lumMod val="75000"/>
          </a:schemeClr>
        </a:solidFill>
      </dgm:spPr>
      <dgm:t>
        <a:bodyPr/>
        <a:lstStyle/>
        <a:p>
          <a:pPr>
            <a:lnSpc>
              <a:spcPct val="100000"/>
            </a:lnSpc>
          </a:pPr>
          <a:r>
            <a:rPr lang="en-US" b="1" dirty="0"/>
            <a:t>Social Drivers </a:t>
          </a:r>
        </a:p>
        <a:p>
          <a:pPr>
            <a:lnSpc>
              <a:spcPct val="100000"/>
            </a:lnSpc>
          </a:pPr>
          <a:r>
            <a:rPr lang="en-US" b="1" dirty="0"/>
            <a:t>of Health</a:t>
          </a:r>
          <a:r>
            <a:rPr lang="en-US" dirty="0"/>
            <a:t> </a:t>
          </a:r>
        </a:p>
      </dgm:t>
    </dgm:pt>
    <dgm:pt modelId="{B659CEB1-61B8-478D-B644-91A1C9760E75}" type="parTrans" cxnId="{2C85E690-E439-473D-9C24-0B9867A97CB8}">
      <dgm:prSet/>
      <dgm:spPr/>
      <dgm:t>
        <a:bodyPr/>
        <a:lstStyle/>
        <a:p>
          <a:endParaRPr lang="en-US"/>
        </a:p>
      </dgm:t>
    </dgm:pt>
    <dgm:pt modelId="{68BF7585-B07F-41F7-AAB0-1209881DB6C1}" type="sibTrans" cxnId="{2C85E690-E439-473D-9C24-0B9867A97CB8}">
      <dgm:prSet/>
      <dgm:spPr/>
      <dgm:t>
        <a:bodyPr/>
        <a:lstStyle/>
        <a:p>
          <a:endParaRPr lang="en-US"/>
        </a:p>
      </dgm:t>
    </dgm:pt>
    <dgm:pt modelId="{787A7E30-073F-40E5-B027-12537B4D8437}">
      <dgm:prSet/>
      <dgm:spPr>
        <a:solidFill>
          <a:schemeClr val="tx2">
            <a:lumMod val="75000"/>
          </a:schemeClr>
        </a:solidFill>
      </dgm:spPr>
      <dgm:t>
        <a:bodyPr/>
        <a:lstStyle/>
        <a:p>
          <a:pPr rtl="0">
            <a:lnSpc>
              <a:spcPct val="100000"/>
            </a:lnSpc>
          </a:pPr>
          <a:r>
            <a:rPr lang="en-US" b="1" dirty="0"/>
            <a:t>High Medical Complexity</a:t>
          </a:r>
          <a:r>
            <a:rPr lang="en-US" dirty="0"/>
            <a:t> – DME, education, symptom management, coordination with specialty clinic, home health agencies</a:t>
          </a:r>
        </a:p>
      </dgm:t>
    </dgm:pt>
    <dgm:pt modelId="{607C9171-1185-4087-813D-321E64BEE8C4}" type="parTrans" cxnId="{AEC077A0-79B5-46F4-BCB7-6366B1E92B18}">
      <dgm:prSet/>
      <dgm:spPr/>
      <dgm:t>
        <a:bodyPr/>
        <a:lstStyle/>
        <a:p>
          <a:endParaRPr lang="en-US"/>
        </a:p>
      </dgm:t>
    </dgm:pt>
    <dgm:pt modelId="{37983F1A-B57A-4EB1-A05A-5935011870EC}" type="sibTrans" cxnId="{AEC077A0-79B5-46F4-BCB7-6366B1E92B18}">
      <dgm:prSet/>
      <dgm:spPr/>
      <dgm:t>
        <a:bodyPr/>
        <a:lstStyle/>
        <a:p>
          <a:endParaRPr lang="en-US"/>
        </a:p>
      </dgm:t>
    </dgm:pt>
    <dgm:pt modelId="{B14A740C-0F3A-46F0-9FC7-911F74248BD8}" type="pres">
      <dgm:prSet presAssocID="{8CEB8672-5C69-4E00-AE61-16E6F886C982}" presName="diagram" presStyleCnt="0">
        <dgm:presLayoutVars>
          <dgm:dir/>
          <dgm:resizeHandles val="exact"/>
        </dgm:presLayoutVars>
      </dgm:prSet>
      <dgm:spPr/>
    </dgm:pt>
    <dgm:pt modelId="{CC787473-4380-43CD-A239-D6AFB27D1132}" type="pres">
      <dgm:prSet presAssocID="{787A7E30-073F-40E5-B027-12537B4D8437}" presName="node" presStyleLbl="node1" presStyleIdx="0" presStyleCnt="3" custScaleX="183402" custLinFactNeighborX="2492" custLinFactNeighborY="-6769">
        <dgm:presLayoutVars>
          <dgm:bulletEnabled val="1"/>
        </dgm:presLayoutVars>
      </dgm:prSet>
      <dgm:spPr/>
    </dgm:pt>
    <dgm:pt modelId="{FF16BC4B-92D4-4DD8-8ED3-7275FBF3B0E3}" type="pres">
      <dgm:prSet presAssocID="{37983F1A-B57A-4EB1-A05A-5935011870EC}" presName="sibTrans" presStyleCnt="0"/>
      <dgm:spPr/>
    </dgm:pt>
    <dgm:pt modelId="{5F9C2B0B-404B-43B4-84D2-6AD9DD393FC1}" type="pres">
      <dgm:prSet presAssocID="{BDF8E631-AE69-461F-8EB4-9745E7D43EEE}" presName="node" presStyleLbl="node1" presStyleIdx="1" presStyleCnt="3" custLinFactNeighborX="706" custLinFactNeighborY="-3664">
        <dgm:presLayoutVars>
          <dgm:bulletEnabled val="1"/>
        </dgm:presLayoutVars>
      </dgm:prSet>
      <dgm:spPr/>
    </dgm:pt>
    <dgm:pt modelId="{226864D8-3673-45A0-B7F0-8CFA8E3E6B15}" type="pres">
      <dgm:prSet presAssocID="{8CFAF5CE-4B70-4B97-8795-0371A95E137C}" presName="sibTrans" presStyleCnt="0"/>
      <dgm:spPr/>
    </dgm:pt>
    <dgm:pt modelId="{3751A7D0-CE97-408A-B7BB-076EC3660284}" type="pres">
      <dgm:prSet presAssocID="{7FA12D60-9847-484F-83DB-F2538A3D0535}" presName="node" presStyleLbl="node1" presStyleIdx="2" presStyleCnt="3" custLinFactNeighborX="-369" custLinFactNeighborY="-3664">
        <dgm:presLayoutVars>
          <dgm:bulletEnabled val="1"/>
        </dgm:presLayoutVars>
      </dgm:prSet>
      <dgm:spPr/>
    </dgm:pt>
  </dgm:ptLst>
  <dgm:cxnLst>
    <dgm:cxn modelId="{4ECEBC02-0846-4184-90FE-82167C7422D4}" srcId="{8CEB8672-5C69-4E00-AE61-16E6F886C982}" destId="{BDF8E631-AE69-461F-8EB4-9745E7D43EEE}" srcOrd="1" destOrd="0" parTransId="{DD9ECADF-4B78-4A31-8D05-E1AF0034BA73}" sibTransId="{8CFAF5CE-4B70-4B97-8795-0371A95E137C}"/>
    <dgm:cxn modelId="{E8EE5304-3D79-4746-A6D7-A60D695DF7C9}" type="presOf" srcId="{8CEB8672-5C69-4E00-AE61-16E6F886C982}" destId="{B14A740C-0F3A-46F0-9FC7-911F74248BD8}" srcOrd="0" destOrd="0" presId="urn:microsoft.com/office/officeart/2005/8/layout/default"/>
    <dgm:cxn modelId="{CB0D080D-A2E1-4183-B9D7-D2C7B1D4CB7D}" type="presOf" srcId="{BDF8E631-AE69-461F-8EB4-9745E7D43EEE}" destId="{5F9C2B0B-404B-43B4-84D2-6AD9DD393FC1}" srcOrd="0" destOrd="0" presId="urn:microsoft.com/office/officeart/2005/8/layout/default"/>
    <dgm:cxn modelId="{BCB08632-6C5D-453B-89B3-DDCBA688A59E}" type="presOf" srcId="{7FA12D60-9847-484F-83DB-F2538A3D0535}" destId="{3751A7D0-CE97-408A-B7BB-076EC3660284}" srcOrd="0" destOrd="0" presId="urn:microsoft.com/office/officeart/2005/8/layout/default"/>
    <dgm:cxn modelId="{98F67280-6F3E-4DFB-BCE0-4ED3911D514E}" type="presOf" srcId="{787A7E30-073F-40E5-B027-12537B4D8437}" destId="{CC787473-4380-43CD-A239-D6AFB27D1132}" srcOrd="0" destOrd="0" presId="urn:microsoft.com/office/officeart/2005/8/layout/default"/>
    <dgm:cxn modelId="{2C85E690-E439-473D-9C24-0B9867A97CB8}" srcId="{8CEB8672-5C69-4E00-AE61-16E6F886C982}" destId="{7FA12D60-9847-484F-83DB-F2538A3D0535}" srcOrd="2" destOrd="0" parTransId="{B659CEB1-61B8-478D-B644-91A1C9760E75}" sibTransId="{68BF7585-B07F-41F7-AAB0-1209881DB6C1}"/>
    <dgm:cxn modelId="{AEC077A0-79B5-46F4-BCB7-6366B1E92B18}" srcId="{8CEB8672-5C69-4E00-AE61-16E6F886C982}" destId="{787A7E30-073F-40E5-B027-12537B4D8437}" srcOrd="0" destOrd="0" parTransId="{607C9171-1185-4087-813D-321E64BEE8C4}" sibTransId="{37983F1A-B57A-4EB1-A05A-5935011870EC}"/>
    <dgm:cxn modelId="{D77CE162-BE04-4B85-83C0-7D52FD38DF1E}" type="presParOf" srcId="{B14A740C-0F3A-46F0-9FC7-911F74248BD8}" destId="{CC787473-4380-43CD-A239-D6AFB27D1132}" srcOrd="0" destOrd="0" presId="urn:microsoft.com/office/officeart/2005/8/layout/default"/>
    <dgm:cxn modelId="{88F2E9D2-A79C-4448-9879-9F93A722FFA8}" type="presParOf" srcId="{B14A740C-0F3A-46F0-9FC7-911F74248BD8}" destId="{FF16BC4B-92D4-4DD8-8ED3-7275FBF3B0E3}" srcOrd="1" destOrd="0" presId="urn:microsoft.com/office/officeart/2005/8/layout/default"/>
    <dgm:cxn modelId="{FF9899F3-104C-4293-9588-C2302FFB7465}" type="presParOf" srcId="{B14A740C-0F3A-46F0-9FC7-911F74248BD8}" destId="{5F9C2B0B-404B-43B4-84D2-6AD9DD393FC1}" srcOrd="2" destOrd="0" presId="urn:microsoft.com/office/officeart/2005/8/layout/default"/>
    <dgm:cxn modelId="{1A2FEF1E-D493-4D16-92DF-49078974ADCA}" type="presParOf" srcId="{B14A740C-0F3A-46F0-9FC7-911F74248BD8}" destId="{226864D8-3673-45A0-B7F0-8CFA8E3E6B15}" srcOrd="3" destOrd="0" presId="urn:microsoft.com/office/officeart/2005/8/layout/default"/>
    <dgm:cxn modelId="{DC66CA97-8273-4602-9B02-6CC6784AFE1A}" type="presParOf" srcId="{B14A740C-0F3A-46F0-9FC7-911F74248BD8}" destId="{3751A7D0-CE97-408A-B7BB-076EC3660284}"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5F2D89-08F9-4E9B-A0E9-CC7AC16B4DDA}"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BF75F1D4-49A9-43E5-8775-12B1E5D77EB3}">
      <dgm:prSet phldrT="[Text]" custT="1"/>
      <dgm:spPr/>
      <dgm:t>
        <a:bodyPr/>
        <a:lstStyle/>
        <a:p>
          <a:r>
            <a:rPr lang="en-US" sz="1800" dirty="0"/>
            <a:t>6-year-old</a:t>
          </a:r>
          <a:r>
            <a:rPr lang="en-US" sz="1800" dirty="0">
              <a:latin typeface="Arial"/>
            </a:rPr>
            <a:t>,</a:t>
          </a:r>
          <a:r>
            <a:rPr lang="en-US" sz="1800" dirty="0"/>
            <a:t> lives in </a:t>
          </a:r>
          <a:r>
            <a:rPr lang="en-US" sz="1800" dirty="0">
              <a:latin typeface="Arial"/>
            </a:rPr>
            <a:t>Greeley (1h away),                           no</a:t>
          </a:r>
          <a:r>
            <a:rPr lang="en-US" sz="1800" dirty="0"/>
            <a:t> transportation, language barriers </a:t>
          </a:r>
          <a:endParaRPr lang="en-US" sz="1600" dirty="0"/>
        </a:p>
      </dgm:t>
    </dgm:pt>
    <dgm:pt modelId="{152EFE5D-680F-413D-B8C6-565AECAAA178}" type="parTrans" cxnId="{6A8BFF8E-8055-4268-94E5-D5E293A803E1}">
      <dgm:prSet/>
      <dgm:spPr/>
      <dgm:t>
        <a:bodyPr/>
        <a:lstStyle/>
        <a:p>
          <a:endParaRPr lang="en-US"/>
        </a:p>
      </dgm:t>
    </dgm:pt>
    <dgm:pt modelId="{CF56DE7F-9A44-4000-BE55-DEE79408BDBF}" type="sibTrans" cxnId="{6A8BFF8E-8055-4268-94E5-D5E293A803E1}">
      <dgm:prSet/>
      <dgm:spPr/>
      <dgm:t>
        <a:bodyPr/>
        <a:lstStyle/>
        <a:p>
          <a:endParaRPr lang="en-US"/>
        </a:p>
      </dgm:t>
    </dgm:pt>
    <dgm:pt modelId="{9E2EFC27-A507-41A4-8D1F-C9D0549C828E}">
      <dgm:prSet phldrT="[Text]" custT="1"/>
      <dgm:spPr/>
      <dgm:t>
        <a:bodyPr/>
        <a:lstStyle/>
        <a:p>
          <a:r>
            <a:rPr lang="en-US" sz="1600" b="1" dirty="0"/>
            <a:t>MAT: </a:t>
          </a:r>
          <a:r>
            <a:rPr lang="en-US" sz="1600" dirty="0"/>
            <a:t>Move prescriptions to local compounding pharmacy, &amp; prior authorization </a:t>
          </a:r>
        </a:p>
      </dgm:t>
    </dgm:pt>
    <dgm:pt modelId="{89BFB166-FBFA-4CF2-A656-6737A0EA28F1}" type="parTrans" cxnId="{CFE84310-EB34-48EB-B984-67F283A717DC}">
      <dgm:prSet/>
      <dgm:spPr/>
      <dgm:t>
        <a:bodyPr/>
        <a:lstStyle/>
        <a:p>
          <a:endParaRPr lang="en-US"/>
        </a:p>
      </dgm:t>
    </dgm:pt>
    <dgm:pt modelId="{130EC960-A390-4BEA-BEAD-FEA60392E8E9}" type="sibTrans" cxnId="{CFE84310-EB34-48EB-B984-67F283A717DC}">
      <dgm:prSet/>
      <dgm:spPr/>
      <dgm:t>
        <a:bodyPr/>
        <a:lstStyle/>
        <a:p>
          <a:endParaRPr lang="en-US"/>
        </a:p>
      </dgm:t>
    </dgm:pt>
    <dgm:pt modelId="{3B471191-4AE1-493A-9EAB-13E0F61323F9}">
      <dgm:prSet phldrT="[Text]" custT="1"/>
      <dgm:spPr/>
      <dgm:t>
        <a:bodyPr/>
        <a:lstStyle/>
        <a:p>
          <a:r>
            <a:rPr lang="en-US" sz="1800" dirty="0"/>
            <a:t> Preemie → </a:t>
          </a:r>
          <a:r>
            <a:rPr lang="en-US" sz="1800" b="1" dirty="0"/>
            <a:t>120-day hospitalization</a:t>
          </a:r>
          <a:r>
            <a:rPr lang="en-US" sz="1800" dirty="0"/>
            <a:t> </a:t>
          </a:r>
        </a:p>
      </dgm:t>
    </dgm:pt>
    <dgm:pt modelId="{44EA1161-233C-4E1F-B370-750D815E243C}" type="parTrans" cxnId="{FED0B288-2003-404A-8566-47BD5E8C0AA4}">
      <dgm:prSet/>
      <dgm:spPr/>
      <dgm:t>
        <a:bodyPr/>
        <a:lstStyle/>
        <a:p>
          <a:endParaRPr lang="en-US"/>
        </a:p>
      </dgm:t>
    </dgm:pt>
    <dgm:pt modelId="{911E2527-46B1-4A88-9DDB-E0B1F473A47C}" type="sibTrans" cxnId="{FED0B288-2003-404A-8566-47BD5E8C0AA4}">
      <dgm:prSet/>
      <dgm:spPr/>
      <dgm:t>
        <a:bodyPr/>
        <a:lstStyle/>
        <a:p>
          <a:endParaRPr lang="en-US"/>
        </a:p>
      </dgm:t>
    </dgm:pt>
    <dgm:pt modelId="{4DB4A856-17B8-400D-896D-976273F2FC71}">
      <dgm:prSet phldrT="[Text]" custT="1"/>
      <dgm:spPr/>
      <dgm:t>
        <a:bodyPr/>
        <a:lstStyle/>
        <a:p>
          <a:r>
            <a:rPr lang="en-US" sz="1600" dirty="0"/>
            <a:t>MAT: Medication clogging NG tube; </a:t>
          </a:r>
          <a:r>
            <a:rPr lang="en-US" sz="1600" dirty="0" err="1"/>
            <a:t>Enfit</a:t>
          </a:r>
          <a:r>
            <a:rPr lang="en-US" sz="1600" dirty="0"/>
            <a:t> syringes</a:t>
          </a:r>
        </a:p>
      </dgm:t>
    </dgm:pt>
    <dgm:pt modelId="{9EE0ED7F-69B4-45C4-BF0A-D439D76FEDCF}" type="parTrans" cxnId="{795EB1E0-D7F3-45FF-A44A-097ABDE0DF05}">
      <dgm:prSet/>
      <dgm:spPr/>
      <dgm:t>
        <a:bodyPr/>
        <a:lstStyle/>
        <a:p>
          <a:endParaRPr lang="en-US"/>
        </a:p>
      </dgm:t>
    </dgm:pt>
    <dgm:pt modelId="{280FD1FA-88D4-4E4E-93B2-120C59193730}" type="sibTrans" cxnId="{795EB1E0-D7F3-45FF-A44A-097ABDE0DF05}">
      <dgm:prSet/>
      <dgm:spPr/>
      <dgm:t>
        <a:bodyPr/>
        <a:lstStyle/>
        <a:p>
          <a:endParaRPr lang="en-US"/>
        </a:p>
      </dgm:t>
    </dgm:pt>
    <dgm:pt modelId="{7CA22733-AEA9-471E-849C-B9E223755982}">
      <dgm:prSet custT="1"/>
      <dgm:spPr/>
      <dgm:t>
        <a:bodyPr/>
        <a:lstStyle/>
        <a:p>
          <a:pPr rtl="0"/>
          <a:r>
            <a:rPr lang="en-US" sz="1600" b="1" dirty="0"/>
            <a:t>NG tube</a:t>
          </a:r>
          <a:r>
            <a:rPr lang="en-US" sz="1600" dirty="0"/>
            <a:t> → Remote Patient Monitoring MDT</a:t>
          </a:r>
          <a:r>
            <a:rPr lang="en-US" sz="1600" b="1" dirty="0">
              <a:latin typeface="Arial"/>
            </a:rPr>
            <a:t> </a:t>
          </a:r>
          <a:r>
            <a:rPr lang="en-US" sz="1600" b="1" dirty="0" err="1">
              <a:latin typeface="Arial"/>
            </a:rPr>
            <a:t>FEEDiN</a:t>
          </a:r>
          <a:r>
            <a:rPr lang="en-US" sz="1600" b="1" dirty="0"/>
            <a:t> Clinic </a:t>
          </a:r>
          <a:r>
            <a:rPr lang="en-US" sz="1600" b="1" dirty="0">
              <a:latin typeface="Arial"/>
            </a:rPr>
            <a:t>(allows to d/c while NG to PO transition)</a:t>
          </a:r>
          <a:endParaRPr lang="en-US" sz="1600" dirty="0"/>
        </a:p>
      </dgm:t>
    </dgm:pt>
    <dgm:pt modelId="{2E48CC16-8542-496A-B9F9-8DDAB85BA6EE}" type="parTrans" cxnId="{60FAE67A-6BCA-42EE-8D86-C98EF0C10E07}">
      <dgm:prSet/>
      <dgm:spPr/>
      <dgm:t>
        <a:bodyPr/>
        <a:lstStyle/>
        <a:p>
          <a:endParaRPr lang="en-US"/>
        </a:p>
      </dgm:t>
    </dgm:pt>
    <dgm:pt modelId="{0E779B51-04C2-46C6-AF11-29DE133A16B1}" type="sibTrans" cxnId="{60FAE67A-6BCA-42EE-8D86-C98EF0C10E07}">
      <dgm:prSet/>
      <dgm:spPr/>
      <dgm:t>
        <a:bodyPr/>
        <a:lstStyle/>
        <a:p>
          <a:endParaRPr lang="en-US"/>
        </a:p>
      </dgm:t>
    </dgm:pt>
    <dgm:pt modelId="{9F24B1BE-E6B5-4881-B79D-79B5F40ED90E}">
      <dgm:prSet custT="1"/>
      <dgm:spPr/>
      <dgm:t>
        <a:bodyPr/>
        <a:lstStyle/>
        <a:p>
          <a:pPr rtl="0"/>
          <a:r>
            <a:rPr lang="en-US" sz="1600" b="1" dirty="0"/>
            <a:t>RN</a:t>
          </a:r>
          <a:r>
            <a:rPr lang="en-US" sz="1600" dirty="0"/>
            <a:t>: Scheduling appointments, AVS teaching</a:t>
          </a:r>
          <a:r>
            <a:rPr lang="en-US" sz="1600" dirty="0">
              <a:latin typeface="Arial"/>
            </a:rPr>
            <a:t>, DME</a:t>
          </a:r>
          <a:r>
            <a:rPr lang="en-US" sz="1600" dirty="0"/>
            <a:t> </a:t>
          </a:r>
          <a:r>
            <a:rPr lang="en-US" sz="1600" dirty="0">
              <a:latin typeface="Arial"/>
            </a:rPr>
            <a:t>follow up </a:t>
          </a:r>
          <a:endParaRPr lang="en-US" sz="1600" dirty="0"/>
        </a:p>
      </dgm:t>
    </dgm:pt>
    <dgm:pt modelId="{DF08668E-335B-4D6B-85F0-2797086C2EFF}" type="parTrans" cxnId="{CE4D65B8-3878-4DF8-832F-7D27759F68D4}">
      <dgm:prSet/>
      <dgm:spPr/>
      <dgm:t>
        <a:bodyPr/>
        <a:lstStyle/>
        <a:p>
          <a:endParaRPr lang="en-US"/>
        </a:p>
      </dgm:t>
    </dgm:pt>
    <dgm:pt modelId="{9340A69D-041B-494C-8947-420E21FFA1F0}" type="sibTrans" cxnId="{CE4D65B8-3878-4DF8-832F-7D27759F68D4}">
      <dgm:prSet/>
      <dgm:spPr/>
      <dgm:t>
        <a:bodyPr/>
        <a:lstStyle/>
        <a:p>
          <a:endParaRPr lang="en-US"/>
        </a:p>
      </dgm:t>
    </dgm:pt>
    <dgm:pt modelId="{38A62545-8E83-49C9-AED6-EAF87840FEF4}">
      <dgm:prSet phldrT="[Text]" custT="1"/>
      <dgm:spPr/>
      <dgm:t>
        <a:bodyPr/>
        <a:lstStyle/>
        <a:p>
          <a:r>
            <a:rPr lang="en-US" sz="1600" b="1" dirty="0"/>
            <a:t>FHN: </a:t>
          </a:r>
          <a:r>
            <a:rPr lang="en-US" sz="1600" dirty="0"/>
            <a:t>Schedule transportation, secure adaptive stroller, insurance changes</a:t>
          </a:r>
        </a:p>
      </dgm:t>
    </dgm:pt>
    <dgm:pt modelId="{0DBDDDF7-12F0-4EAF-A0F3-14D6254FFB76}" type="parTrans" cxnId="{3A26CE49-00B8-4B90-B807-AC9961581ACA}">
      <dgm:prSet/>
      <dgm:spPr/>
      <dgm:t>
        <a:bodyPr/>
        <a:lstStyle/>
        <a:p>
          <a:endParaRPr lang="en-US"/>
        </a:p>
      </dgm:t>
    </dgm:pt>
    <dgm:pt modelId="{06B3B101-4D02-42EA-843D-0ACB312F4B6E}" type="sibTrans" cxnId="{3A26CE49-00B8-4B90-B807-AC9961581ACA}">
      <dgm:prSet/>
      <dgm:spPr/>
      <dgm:t>
        <a:bodyPr/>
        <a:lstStyle/>
        <a:p>
          <a:endParaRPr lang="en-US"/>
        </a:p>
      </dgm:t>
    </dgm:pt>
    <dgm:pt modelId="{14A189EF-52E7-4E5F-B19C-AABCB2017D3D}">
      <dgm:prSet phldrT="[Text]" custT="1"/>
      <dgm:spPr/>
      <dgm:t>
        <a:bodyPr/>
        <a:lstStyle/>
        <a:p>
          <a:pPr rtl="0"/>
          <a:r>
            <a:rPr lang="en-US" sz="1600" dirty="0"/>
            <a:t>RN: Weekly outreach</a:t>
          </a:r>
          <a:r>
            <a:rPr lang="en-US" sz="1600" dirty="0">
              <a:latin typeface="Arial"/>
            </a:rPr>
            <a:t> </a:t>
          </a:r>
          <a:r>
            <a:rPr lang="en-US" sz="1600" dirty="0"/>
            <a:t>&amp;  monitoring, referrals, scheduling appt, care plan questions, DME support</a:t>
          </a:r>
        </a:p>
      </dgm:t>
    </dgm:pt>
    <dgm:pt modelId="{0CD9B440-7C84-4D7F-B049-60DD06ECECD0}" type="parTrans" cxnId="{634168F0-107E-483E-9D33-C439280E7FEC}">
      <dgm:prSet/>
      <dgm:spPr/>
      <dgm:t>
        <a:bodyPr/>
        <a:lstStyle/>
        <a:p>
          <a:endParaRPr lang="en-US"/>
        </a:p>
      </dgm:t>
    </dgm:pt>
    <dgm:pt modelId="{CBEB3E30-B38D-4B21-9F0F-DB994241D5B5}" type="sibTrans" cxnId="{634168F0-107E-483E-9D33-C439280E7FEC}">
      <dgm:prSet/>
      <dgm:spPr/>
      <dgm:t>
        <a:bodyPr/>
        <a:lstStyle/>
        <a:p>
          <a:endParaRPr lang="en-US"/>
        </a:p>
      </dgm:t>
    </dgm:pt>
    <dgm:pt modelId="{21532764-002C-4AF3-896E-DA192A1B9BE7}" type="pres">
      <dgm:prSet presAssocID="{C75F2D89-08F9-4E9B-A0E9-CC7AC16B4DDA}" presName="linear" presStyleCnt="0">
        <dgm:presLayoutVars>
          <dgm:dir/>
          <dgm:resizeHandles val="exact"/>
        </dgm:presLayoutVars>
      </dgm:prSet>
      <dgm:spPr/>
    </dgm:pt>
    <dgm:pt modelId="{A7C6688E-FEEE-4B2F-99C0-7DD76600BA09}" type="pres">
      <dgm:prSet presAssocID="{BF75F1D4-49A9-43E5-8775-12B1E5D77EB3}" presName="comp" presStyleCnt="0"/>
      <dgm:spPr/>
    </dgm:pt>
    <dgm:pt modelId="{F5229834-6F3D-4717-8378-69BF91D5E6B7}" type="pres">
      <dgm:prSet presAssocID="{BF75F1D4-49A9-43E5-8775-12B1E5D77EB3}" presName="box" presStyleLbl="node1" presStyleIdx="0" presStyleCnt="2"/>
      <dgm:spPr/>
    </dgm:pt>
    <dgm:pt modelId="{9554DBB3-161A-4364-8F6F-640AAE62E5A4}" type="pres">
      <dgm:prSet presAssocID="{BF75F1D4-49A9-43E5-8775-12B1E5D77EB3}" presName="img" presStyleLbl="fgImgPlace1" presStyleIdx="0" presStyleCnt="2"/>
      <dgm:spPr>
        <a:blipFill>
          <a:blip xmlns:r="http://schemas.openxmlformats.org/officeDocument/2006/relationships" r:embed="rId1"/>
          <a:srcRect/>
          <a:stretch>
            <a:fillRect l="-17000" r="-17000"/>
          </a:stretch>
        </a:blipFill>
      </dgm:spPr>
    </dgm:pt>
    <dgm:pt modelId="{9557B988-7AA1-4170-AFDA-2EA15F439094}" type="pres">
      <dgm:prSet presAssocID="{BF75F1D4-49A9-43E5-8775-12B1E5D77EB3}" presName="text" presStyleLbl="node1" presStyleIdx="0" presStyleCnt="2">
        <dgm:presLayoutVars>
          <dgm:bulletEnabled val="1"/>
        </dgm:presLayoutVars>
      </dgm:prSet>
      <dgm:spPr/>
    </dgm:pt>
    <dgm:pt modelId="{CD3EEED5-9E69-4FF7-A97C-ADC95137E81D}" type="pres">
      <dgm:prSet presAssocID="{CF56DE7F-9A44-4000-BE55-DEE79408BDBF}" presName="spacer" presStyleCnt="0"/>
      <dgm:spPr/>
    </dgm:pt>
    <dgm:pt modelId="{E8BFDBED-B259-4E42-A0AA-682511F7D219}" type="pres">
      <dgm:prSet presAssocID="{3B471191-4AE1-493A-9EAB-13E0F61323F9}" presName="comp" presStyleCnt="0"/>
      <dgm:spPr/>
    </dgm:pt>
    <dgm:pt modelId="{30F06E32-9B96-4CC9-9B43-4FA15388CCDE}" type="pres">
      <dgm:prSet presAssocID="{3B471191-4AE1-493A-9EAB-13E0F61323F9}" presName="box" presStyleLbl="node1" presStyleIdx="1" presStyleCnt="2"/>
      <dgm:spPr/>
    </dgm:pt>
    <dgm:pt modelId="{200A51E0-31DA-4AD3-9071-FE5D6A152FE6}" type="pres">
      <dgm:prSet presAssocID="{3B471191-4AE1-493A-9EAB-13E0F61323F9}" presName="img" presStyleLbl="fgImgPlace1" presStyleIdx="1" presStyleCnt="2"/>
      <dgm:spPr>
        <a:blipFill>
          <a:blip xmlns:r="http://schemas.openxmlformats.org/officeDocument/2006/relationships" r:embed="rId2"/>
          <a:srcRect/>
          <a:stretch>
            <a:fillRect l="-29000" r="-29000"/>
          </a:stretch>
        </a:blipFill>
      </dgm:spPr>
    </dgm:pt>
    <dgm:pt modelId="{D28EC6F7-2379-4047-875D-EAABF86897E7}" type="pres">
      <dgm:prSet presAssocID="{3B471191-4AE1-493A-9EAB-13E0F61323F9}" presName="text" presStyleLbl="node1" presStyleIdx="1" presStyleCnt="2">
        <dgm:presLayoutVars>
          <dgm:bulletEnabled val="1"/>
        </dgm:presLayoutVars>
      </dgm:prSet>
      <dgm:spPr/>
    </dgm:pt>
  </dgm:ptLst>
  <dgm:cxnLst>
    <dgm:cxn modelId="{CFE84310-EB34-48EB-B984-67F283A717DC}" srcId="{BF75F1D4-49A9-43E5-8775-12B1E5D77EB3}" destId="{9E2EFC27-A507-41A4-8D1F-C9D0549C828E}" srcOrd="0" destOrd="0" parTransId="{89BFB166-FBFA-4CF2-A656-6737A0EA28F1}" sibTransId="{130EC960-A390-4BEA-BEAD-FEA60392E8E9}"/>
    <dgm:cxn modelId="{ABA43261-721B-4543-B0F5-31F6166B55D7}" type="presOf" srcId="{BF75F1D4-49A9-43E5-8775-12B1E5D77EB3}" destId="{F5229834-6F3D-4717-8378-69BF91D5E6B7}" srcOrd="0" destOrd="0" presId="urn:microsoft.com/office/officeart/2005/8/layout/vList4"/>
    <dgm:cxn modelId="{8092EF63-B7D1-466A-9107-1D628DB7BF9A}" type="presOf" srcId="{7CA22733-AEA9-471E-849C-B9E223755982}" destId="{30F06E32-9B96-4CC9-9B43-4FA15388CCDE}" srcOrd="0" destOrd="1" presId="urn:microsoft.com/office/officeart/2005/8/layout/vList4"/>
    <dgm:cxn modelId="{3A26CE49-00B8-4B90-B807-AC9961581ACA}" srcId="{BF75F1D4-49A9-43E5-8775-12B1E5D77EB3}" destId="{38A62545-8E83-49C9-AED6-EAF87840FEF4}" srcOrd="1" destOrd="0" parTransId="{0DBDDDF7-12F0-4EAF-A0F3-14D6254FFB76}" sibTransId="{06B3B101-4D02-42EA-843D-0ACB312F4B6E}"/>
    <dgm:cxn modelId="{373C8D4D-74A1-402B-B786-AACD49ED794E}" type="presOf" srcId="{9E2EFC27-A507-41A4-8D1F-C9D0549C828E}" destId="{9557B988-7AA1-4170-AFDA-2EA15F439094}" srcOrd="1" destOrd="1" presId="urn:microsoft.com/office/officeart/2005/8/layout/vList4"/>
    <dgm:cxn modelId="{6393AD4E-9604-4D01-BA11-B35C7ECAAF6E}" type="presOf" srcId="{9F24B1BE-E6B5-4881-B79D-79B5F40ED90E}" destId="{9557B988-7AA1-4170-AFDA-2EA15F439094}" srcOrd="1" destOrd="3" presId="urn:microsoft.com/office/officeart/2005/8/layout/vList4"/>
    <dgm:cxn modelId="{0993EA79-AB05-48FB-B0F4-AE698E9E1556}" type="presOf" srcId="{3B471191-4AE1-493A-9EAB-13E0F61323F9}" destId="{30F06E32-9B96-4CC9-9B43-4FA15388CCDE}" srcOrd="0" destOrd="0" presId="urn:microsoft.com/office/officeart/2005/8/layout/vList4"/>
    <dgm:cxn modelId="{60FAE67A-6BCA-42EE-8D86-C98EF0C10E07}" srcId="{3B471191-4AE1-493A-9EAB-13E0F61323F9}" destId="{7CA22733-AEA9-471E-849C-B9E223755982}" srcOrd="0" destOrd="0" parTransId="{2E48CC16-8542-496A-B9F9-8DDAB85BA6EE}" sibTransId="{0E779B51-04C2-46C6-AF11-29DE133A16B1}"/>
    <dgm:cxn modelId="{8FFCED7D-772A-4B7C-8F6D-8CC4D859DEBF}" type="presOf" srcId="{9F24B1BE-E6B5-4881-B79D-79B5F40ED90E}" destId="{F5229834-6F3D-4717-8378-69BF91D5E6B7}" srcOrd="0" destOrd="3" presId="urn:microsoft.com/office/officeart/2005/8/layout/vList4"/>
    <dgm:cxn modelId="{E6414B86-724E-4833-B2F0-A9EE2E43E23E}" type="presOf" srcId="{BF75F1D4-49A9-43E5-8775-12B1E5D77EB3}" destId="{9557B988-7AA1-4170-AFDA-2EA15F439094}" srcOrd="1" destOrd="0" presId="urn:microsoft.com/office/officeart/2005/8/layout/vList4"/>
    <dgm:cxn modelId="{F9230D87-807E-472D-8DB8-06FC6316FB4B}" type="presOf" srcId="{9E2EFC27-A507-41A4-8D1F-C9D0549C828E}" destId="{F5229834-6F3D-4717-8378-69BF91D5E6B7}" srcOrd="0" destOrd="1" presId="urn:microsoft.com/office/officeart/2005/8/layout/vList4"/>
    <dgm:cxn modelId="{D54A4A88-C7B7-4715-9CE5-11BF80F6F124}" type="presOf" srcId="{C75F2D89-08F9-4E9B-A0E9-CC7AC16B4DDA}" destId="{21532764-002C-4AF3-896E-DA192A1B9BE7}" srcOrd="0" destOrd="0" presId="urn:microsoft.com/office/officeart/2005/8/layout/vList4"/>
    <dgm:cxn modelId="{FED0B288-2003-404A-8566-47BD5E8C0AA4}" srcId="{C75F2D89-08F9-4E9B-A0E9-CC7AC16B4DDA}" destId="{3B471191-4AE1-493A-9EAB-13E0F61323F9}" srcOrd="1" destOrd="0" parTransId="{44EA1161-233C-4E1F-B370-750D815E243C}" sibTransId="{911E2527-46B1-4A88-9DDB-E0B1F473A47C}"/>
    <dgm:cxn modelId="{6A8BFF8E-8055-4268-94E5-D5E293A803E1}" srcId="{C75F2D89-08F9-4E9B-A0E9-CC7AC16B4DDA}" destId="{BF75F1D4-49A9-43E5-8775-12B1E5D77EB3}" srcOrd="0" destOrd="0" parTransId="{152EFE5D-680F-413D-B8C6-565AECAAA178}" sibTransId="{CF56DE7F-9A44-4000-BE55-DEE79408BDBF}"/>
    <dgm:cxn modelId="{D4BA219C-3AA5-46DC-9778-25F6356EA931}" type="presOf" srcId="{38A62545-8E83-49C9-AED6-EAF87840FEF4}" destId="{9557B988-7AA1-4170-AFDA-2EA15F439094}" srcOrd="1" destOrd="2" presId="urn:microsoft.com/office/officeart/2005/8/layout/vList4"/>
    <dgm:cxn modelId="{128BBEA9-AD25-4C32-94A2-624B4F1D0875}" type="presOf" srcId="{7CA22733-AEA9-471E-849C-B9E223755982}" destId="{D28EC6F7-2379-4047-875D-EAABF86897E7}" srcOrd="1" destOrd="1" presId="urn:microsoft.com/office/officeart/2005/8/layout/vList4"/>
    <dgm:cxn modelId="{B281E8AD-DD23-4FC1-BF36-E68D4E0ACB21}" type="presOf" srcId="{14A189EF-52E7-4E5F-B19C-AABCB2017D3D}" destId="{30F06E32-9B96-4CC9-9B43-4FA15388CCDE}" srcOrd="0" destOrd="2" presId="urn:microsoft.com/office/officeart/2005/8/layout/vList4"/>
    <dgm:cxn modelId="{3A5F9FB2-91B9-4559-900A-5DC68FDBBDF7}" type="presOf" srcId="{4DB4A856-17B8-400D-896D-976273F2FC71}" destId="{30F06E32-9B96-4CC9-9B43-4FA15388CCDE}" srcOrd="0" destOrd="3" presId="urn:microsoft.com/office/officeart/2005/8/layout/vList4"/>
    <dgm:cxn modelId="{CE4D65B8-3878-4DF8-832F-7D27759F68D4}" srcId="{BF75F1D4-49A9-43E5-8775-12B1E5D77EB3}" destId="{9F24B1BE-E6B5-4881-B79D-79B5F40ED90E}" srcOrd="2" destOrd="0" parTransId="{DF08668E-335B-4D6B-85F0-2797086C2EFF}" sibTransId="{9340A69D-041B-494C-8947-420E21FFA1F0}"/>
    <dgm:cxn modelId="{BC47C0D4-F789-47B8-A202-07D2B9993F46}" type="presOf" srcId="{4DB4A856-17B8-400D-896D-976273F2FC71}" destId="{D28EC6F7-2379-4047-875D-EAABF86897E7}" srcOrd="1" destOrd="3" presId="urn:microsoft.com/office/officeart/2005/8/layout/vList4"/>
    <dgm:cxn modelId="{5C944CD6-38C6-4739-8976-9CD3B4BF1AFA}" type="presOf" srcId="{14A189EF-52E7-4E5F-B19C-AABCB2017D3D}" destId="{D28EC6F7-2379-4047-875D-EAABF86897E7}" srcOrd="1" destOrd="2" presId="urn:microsoft.com/office/officeart/2005/8/layout/vList4"/>
    <dgm:cxn modelId="{474D39E0-2623-4204-B2C6-38F5765C2D49}" type="presOf" srcId="{3B471191-4AE1-493A-9EAB-13E0F61323F9}" destId="{D28EC6F7-2379-4047-875D-EAABF86897E7}" srcOrd="1" destOrd="0" presId="urn:microsoft.com/office/officeart/2005/8/layout/vList4"/>
    <dgm:cxn modelId="{795EB1E0-D7F3-45FF-A44A-097ABDE0DF05}" srcId="{3B471191-4AE1-493A-9EAB-13E0F61323F9}" destId="{4DB4A856-17B8-400D-896D-976273F2FC71}" srcOrd="2" destOrd="0" parTransId="{9EE0ED7F-69B4-45C4-BF0A-D439D76FEDCF}" sibTransId="{280FD1FA-88D4-4E4E-93B2-120C59193730}"/>
    <dgm:cxn modelId="{634168F0-107E-483E-9D33-C439280E7FEC}" srcId="{3B471191-4AE1-493A-9EAB-13E0F61323F9}" destId="{14A189EF-52E7-4E5F-B19C-AABCB2017D3D}" srcOrd="1" destOrd="0" parTransId="{0CD9B440-7C84-4D7F-B049-60DD06ECECD0}" sibTransId="{CBEB3E30-B38D-4B21-9F0F-DB994241D5B5}"/>
    <dgm:cxn modelId="{F6F6DEF9-9170-4D05-A1A1-D7A85EFE3A63}" type="presOf" srcId="{38A62545-8E83-49C9-AED6-EAF87840FEF4}" destId="{F5229834-6F3D-4717-8378-69BF91D5E6B7}" srcOrd="0" destOrd="2" presId="urn:microsoft.com/office/officeart/2005/8/layout/vList4"/>
    <dgm:cxn modelId="{1F1B2391-23FD-47D0-92B5-1E2F1EA96456}" type="presParOf" srcId="{21532764-002C-4AF3-896E-DA192A1B9BE7}" destId="{A7C6688E-FEEE-4B2F-99C0-7DD76600BA09}" srcOrd="0" destOrd="0" presId="urn:microsoft.com/office/officeart/2005/8/layout/vList4"/>
    <dgm:cxn modelId="{FB43CF9A-0957-44AA-84D0-C176286D86FE}" type="presParOf" srcId="{A7C6688E-FEEE-4B2F-99C0-7DD76600BA09}" destId="{F5229834-6F3D-4717-8378-69BF91D5E6B7}" srcOrd="0" destOrd="0" presId="urn:microsoft.com/office/officeart/2005/8/layout/vList4"/>
    <dgm:cxn modelId="{421A2D49-C630-4387-A826-DEED0CAAB86A}" type="presParOf" srcId="{A7C6688E-FEEE-4B2F-99C0-7DD76600BA09}" destId="{9554DBB3-161A-4364-8F6F-640AAE62E5A4}" srcOrd="1" destOrd="0" presId="urn:microsoft.com/office/officeart/2005/8/layout/vList4"/>
    <dgm:cxn modelId="{81627113-4841-4C6F-8F8C-D3F3CFF8A492}" type="presParOf" srcId="{A7C6688E-FEEE-4B2F-99C0-7DD76600BA09}" destId="{9557B988-7AA1-4170-AFDA-2EA15F439094}" srcOrd="2" destOrd="0" presId="urn:microsoft.com/office/officeart/2005/8/layout/vList4"/>
    <dgm:cxn modelId="{63847ED4-1BF2-48F5-B029-BD18BAF99367}" type="presParOf" srcId="{21532764-002C-4AF3-896E-DA192A1B9BE7}" destId="{CD3EEED5-9E69-4FF7-A97C-ADC95137E81D}" srcOrd="1" destOrd="0" presId="urn:microsoft.com/office/officeart/2005/8/layout/vList4"/>
    <dgm:cxn modelId="{5DD6A040-C027-4B7B-B292-1B2ABD11FF22}" type="presParOf" srcId="{21532764-002C-4AF3-896E-DA192A1B9BE7}" destId="{E8BFDBED-B259-4E42-A0AA-682511F7D219}" srcOrd="2" destOrd="0" presId="urn:microsoft.com/office/officeart/2005/8/layout/vList4"/>
    <dgm:cxn modelId="{00AA6492-721F-42A0-8775-DD2F9EFB8216}" type="presParOf" srcId="{E8BFDBED-B259-4E42-A0AA-682511F7D219}" destId="{30F06E32-9B96-4CC9-9B43-4FA15388CCDE}" srcOrd="0" destOrd="0" presId="urn:microsoft.com/office/officeart/2005/8/layout/vList4"/>
    <dgm:cxn modelId="{38BDF8BD-8C1C-484C-A1C2-A6FCE86D85E4}" type="presParOf" srcId="{E8BFDBED-B259-4E42-A0AA-682511F7D219}" destId="{200A51E0-31DA-4AD3-9071-FE5D6A152FE6}" srcOrd="1" destOrd="0" presId="urn:microsoft.com/office/officeart/2005/8/layout/vList4"/>
    <dgm:cxn modelId="{1929105B-AB1A-4029-93F9-BC764D5B3D57}" type="presParOf" srcId="{E8BFDBED-B259-4E42-A0AA-682511F7D219}" destId="{D28EC6F7-2379-4047-875D-EAABF86897E7}"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54C4478-C021-4C28-99E9-DE8908E7FF1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3CE6E2F-B791-4554-BE70-9EE8B47FFF1C}">
      <dgm:prSet custT="1"/>
      <dgm:spPr/>
      <dgm:t>
        <a:bodyPr/>
        <a:lstStyle/>
        <a:p>
          <a:r>
            <a:rPr lang="en-US" sz="2200" b="1" dirty="0"/>
            <a:t>Impact of </a:t>
          </a:r>
          <a:r>
            <a:rPr lang="en-US" sz="2200" b="1" dirty="0">
              <a:latin typeface="Arial"/>
            </a:rPr>
            <a:t>Integrated</a:t>
          </a:r>
          <a:r>
            <a:rPr lang="en-US" sz="2200" b="1" dirty="0"/>
            <a:t> Support </a:t>
          </a:r>
          <a:endParaRPr lang="en-US" sz="2200" dirty="0"/>
        </a:p>
      </dgm:t>
    </dgm:pt>
    <dgm:pt modelId="{78285B97-0F07-498F-9CD2-0BDDA8A1839E}" type="parTrans" cxnId="{DDF2363A-E585-4A2F-A3C7-3014270EF9B4}">
      <dgm:prSet/>
      <dgm:spPr/>
      <dgm:t>
        <a:bodyPr/>
        <a:lstStyle/>
        <a:p>
          <a:endParaRPr lang="en-US"/>
        </a:p>
      </dgm:t>
    </dgm:pt>
    <dgm:pt modelId="{AE32E452-E8F5-4E49-B551-157921B5A576}" type="sibTrans" cxnId="{DDF2363A-E585-4A2F-A3C7-3014270EF9B4}">
      <dgm:prSet/>
      <dgm:spPr/>
      <dgm:t>
        <a:bodyPr/>
        <a:lstStyle/>
        <a:p>
          <a:endParaRPr lang="en-US"/>
        </a:p>
      </dgm:t>
    </dgm:pt>
    <dgm:pt modelId="{D5223880-441A-4A77-92FA-89EA74004EAD}">
      <dgm:prSet/>
      <dgm:spPr/>
      <dgm:t>
        <a:bodyPr/>
        <a:lstStyle/>
        <a:p>
          <a:r>
            <a:rPr lang="en-US" b="1" dirty="0"/>
            <a:t>Allows the nurse to enroll more patients, </a:t>
          </a:r>
          <a:r>
            <a:rPr lang="en-US" dirty="0"/>
            <a:t>36% enrolled by FHN with RN only involved if needed. </a:t>
          </a:r>
        </a:p>
      </dgm:t>
    </dgm:pt>
    <dgm:pt modelId="{295FC415-36DA-4D28-B743-99D18BCA0DBB}" type="parTrans" cxnId="{69F54820-953E-4091-ADC0-A9FF6B8278EC}">
      <dgm:prSet/>
      <dgm:spPr/>
      <dgm:t>
        <a:bodyPr/>
        <a:lstStyle/>
        <a:p>
          <a:endParaRPr lang="en-US"/>
        </a:p>
      </dgm:t>
    </dgm:pt>
    <dgm:pt modelId="{D6699751-0060-44BB-B4C5-E04605A2BD34}" type="sibTrans" cxnId="{69F54820-953E-4091-ADC0-A9FF6B8278EC}">
      <dgm:prSet/>
      <dgm:spPr/>
      <dgm:t>
        <a:bodyPr/>
        <a:lstStyle/>
        <a:p>
          <a:endParaRPr lang="en-US"/>
        </a:p>
      </dgm:t>
    </dgm:pt>
    <dgm:pt modelId="{0EDBF67C-036B-4356-AD80-C01DE786DB3C}">
      <dgm:prSet/>
      <dgm:spPr/>
      <dgm:t>
        <a:bodyPr/>
        <a:lstStyle/>
        <a:p>
          <a:r>
            <a:rPr lang="en-US" b="1" dirty="0"/>
            <a:t>Allows the nurse to work at top of scope </a:t>
          </a:r>
          <a:r>
            <a:rPr lang="en-US" dirty="0"/>
            <a:t>while delegating tasks to FHN and MAT </a:t>
          </a:r>
        </a:p>
      </dgm:t>
    </dgm:pt>
    <dgm:pt modelId="{16806345-E5F4-4F62-9778-E6BE5BE5C738}" type="parTrans" cxnId="{C105BF19-FB73-4E93-9EDE-CB938C842DD1}">
      <dgm:prSet/>
      <dgm:spPr/>
      <dgm:t>
        <a:bodyPr/>
        <a:lstStyle/>
        <a:p>
          <a:endParaRPr lang="en-US"/>
        </a:p>
      </dgm:t>
    </dgm:pt>
    <dgm:pt modelId="{43DF6B1F-D3FD-4B5C-BA8E-8AB1B8A4FB7E}" type="sibTrans" cxnId="{C105BF19-FB73-4E93-9EDE-CB938C842DD1}">
      <dgm:prSet/>
      <dgm:spPr/>
      <dgm:t>
        <a:bodyPr/>
        <a:lstStyle/>
        <a:p>
          <a:endParaRPr lang="en-US"/>
        </a:p>
      </dgm:t>
    </dgm:pt>
    <dgm:pt modelId="{6AAD34B1-9A54-4478-9346-FA4B35642512}">
      <dgm:prSet/>
      <dgm:spPr/>
      <dgm:t>
        <a:bodyPr/>
        <a:lstStyle/>
        <a:p>
          <a:r>
            <a:rPr lang="en-US"/>
            <a:t>Patient needs aligned with the </a:t>
          </a:r>
          <a:r>
            <a:rPr lang="en-US" b="1"/>
            <a:t>right expert </a:t>
          </a:r>
          <a:r>
            <a:rPr lang="en-US"/>
            <a:t>quickly and FHN/ RN/ MAT can be engaged at any point for additional needs</a:t>
          </a:r>
        </a:p>
      </dgm:t>
    </dgm:pt>
    <dgm:pt modelId="{8D6DA674-1CA8-4F7B-8018-6C9694429356}" type="parTrans" cxnId="{F8D1DF08-6F93-47A1-85EE-28174EC9DCFE}">
      <dgm:prSet/>
      <dgm:spPr/>
      <dgm:t>
        <a:bodyPr/>
        <a:lstStyle/>
        <a:p>
          <a:endParaRPr lang="en-US"/>
        </a:p>
      </dgm:t>
    </dgm:pt>
    <dgm:pt modelId="{DB8BC0C8-D485-49DA-84C6-33D0A5C211A4}" type="sibTrans" cxnId="{F8D1DF08-6F93-47A1-85EE-28174EC9DCFE}">
      <dgm:prSet/>
      <dgm:spPr/>
      <dgm:t>
        <a:bodyPr/>
        <a:lstStyle/>
        <a:p>
          <a:endParaRPr lang="en-US"/>
        </a:p>
      </dgm:t>
    </dgm:pt>
    <dgm:pt modelId="{108F2961-13E5-4919-BFD8-6C24C21A4036}">
      <dgm:prSet/>
      <dgm:spPr/>
      <dgm:t>
        <a:bodyPr/>
        <a:lstStyle/>
        <a:p>
          <a:r>
            <a:rPr lang="en-US" dirty="0"/>
            <a:t>Improves </a:t>
          </a:r>
          <a:r>
            <a:rPr lang="en-US" b="1" dirty="0"/>
            <a:t>access, equity, and patient-centered care</a:t>
          </a:r>
          <a:endParaRPr lang="en-US" dirty="0"/>
        </a:p>
      </dgm:t>
    </dgm:pt>
    <dgm:pt modelId="{8A43C27B-1DBB-45F3-A47F-BD05FFAB259A}" type="parTrans" cxnId="{C79B33DC-A098-4CAF-AD4E-4A0A0B24AD9F}">
      <dgm:prSet/>
      <dgm:spPr/>
      <dgm:t>
        <a:bodyPr/>
        <a:lstStyle/>
        <a:p>
          <a:endParaRPr lang="en-US"/>
        </a:p>
      </dgm:t>
    </dgm:pt>
    <dgm:pt modelId="{FC0747A3-C539-42FC-85AE-10C424FB993F}" type="sibTrans" cxnId="{C79B33DC-A098-4CAF-AD4E-4A0A0B24AD9F}">
      <dgm:prSet/>
      <dgm:spPr/>
      <dgm:t>
        <a:bodyPr/>
        <a:lstStyle/>
        <a:p>
          <a:endParaRPr lang="en-US"/>
        </a:p>
      </dgm:t>
    </dgm:pt>
    <dgm:pt modelId="{72526213-51A5-41AC-9865-D72803BCF70A}">
      <dgm:prSet/>
      <dgm:spPr/>
      <dgm:t>
        <a:bodyPr/>
        <a:lstStyle/>
        <a:p>
          <a:pPr rtl="0"/>
          <a:r>
            <a:rPr lang="en-US" b="1"/>
            <a:t>Previous model</a:t>
          </a:r>
          <a:r>
            <a:rPr lang="en-US" b="1">
              <a:latin typeface="Arial"/>
            </a:rPr>
            <a:t> mainly</a:t>
          </a:r>
          <a:r>
            <a:rPr lang="en-US" b="1"/>
            <a:t> addressed transportation and lodging barriers.</a:t>
          </a:r>
          <a:endParaRPr lang="en-US"/>
        </a:p>
      </dgm:t>
    </dgm:pt>
    <dgm:pt modelId="{34C927DB-966B-4161-A231-5357792ECC6A}" type="parTrans" cxnId="{6934428D-D283-4096-941D-61EDB7276545}">
      <dgm:prSet/>
      <dgm:spPr/>
      <dgm:t>
        <a:bodyPr/>
        <a:lstStyle/>
        <a:p>
          <a:endParaRPr lang="en-US"/>
        </a:p>
      </dgm:t>
    </dgm:pt>
    <dgm:pt modelId="{07E19A44-C1F7-4DE1-BA65-83A1D09BEB5B}" type="sibTrans" cxnId="{6934428D-D283-4096-941D-61EDB7276545}">
      <dgm:prSet/>
      <dgm:spPr/>
      <dgm:t>
        <a:bodyPr/>
        <a:lstStyle/>
        <a:p>
          <a:endParaRPr lang="en-US"/>
        </a:p>
      </dgm:t>
    </dgm:pt>
    <dgm:pt modelId="{07583697-50D7-4C70-84BB-1E5059FF227E}" type="pres">
      <dgm:prSet presAssocID="{454C4478-C021-4C28-99E9-DE8908E7FF16}" presName="vert0" presStyleCnt="0">
        <dgm:presLayoutVars>
          <dgm:dir/>
          <dgm:animOne val="branch"/>
          <dgm:animLvl val="lvl"/>
        </dgm:presLayoutVars>
      </dgm:prSet>
      <dgm:spPr/>
    </dgm:pt>
    <dgm:pt modelId="{61F4E3D6-8074-4905-B2D9-1B3142C0FAC9}" type="pres">
      <dgm:prSet presAssocID="{43CE6E2F-B791-4554-BE70-9EE8B47FFF1C}" presName="thickLine" presStyleLbl="alignNode1" presStyleIdx="0" presStyleCnt="1"/>
      <dgm:spPr/>
    </dgm:pt>
    <dgm:pt modelId="{35969D6D-67B2-47AF-AF29-03D672A36006}" type="pres">
      <dgm:prSet presAssocID="{43CE6E2F-B791-4554-BE70-9EE8B47FFF1C}" presName="horz1" presStyleCnt="0"/>
      <dgm:spPr/>
    </dgm:pt>
    <dgm:pt modelId="{B03CB2C5-06B6-4CE9-8ADA-C714E598D585}" type="pres">
      <dgm:prSet presAssocID="{43CE6E2F-B791-4554-BE70-9EE8B47FFF1C}" presName="tx1" presStyleLbl="revTx" presStyleIdx="0" presStyleCnt="6"/>
      <dgm:spPr/>
    </dgm:pt>
    <dgm:pt modelId="{086929B5-D81E-4ED2-BA26-884900EFD14B}" type="pres">
      <dgm:prSet presAssocID="{43CE6E2F-B791-4554-BE70-9EE8B47FFF1C}" presName="vert1" presStyleCnt="0"/>
      <dgm:spPr/>
    </dgm:pt>
    <dgm:pt modelId="{0BB4A10D-ECE2-4AB7-A8E5-AE469ED2E3C5}" type="pres">
      <dgm:prSet presAssocID="{D5223880-441A-4A77-92FA-89EA74004EAD}" presName="vertSpace2a" presStyleCnt="0"/>
      <dgm:spPr/>
    </dgm:pt>
    <dgm:pt modelId="{B78D1A3C-5FE3-45AC-A54F-33E028304540}" type="pres">
      <dgm:prSet presAssocID="{D5223880-441A-4A77-92FA-89EA74004EAD}" presName="horz2" presStyleCnt="0"/>
      <dgm:spPr/>
    </dgm:pt>
    <dgm:pt modelId="{837D6759-A6D8-45E4-8F1E-3443CEC93C85}" type="pres">
      <dgm:prSet presAssocID="{D5223880-441A-4A77-92FA-89EA74004EAD}" presName="horzSpace2" presStyleCnt="0"/>
      <dgm:spPr/>
    </dgm:pt>
    <dgm:pt modelId="{893D1F75-821A-4EB5-856D-4ED70050CC11}" type="pres">
      <dgm:prSet presAssocID="{D5223880-441A-4A77-92FA-89EA74004EAD}" presName="tx2" presStyleLbl="revTx" presStyleIdx="1" presStyleCnt="6"/>
      <dgm:spPr/>
    </dgm:pt>
    <dgm:pt modelId="{0DE3DECA-EACE-4C48-8F66-BAF022DD41AC}" type="pres">
      <dgm:prSet presAssocID="{D5223880-441A-4A77-92FA-89EA74004EAD}" presName="vert2" presStyleCnt="0"/>
      <dgm:spPr/>
    </dgm:pt>
    <dgm:pt modelId="{64A0F0EB-4E57-43B6-B64F-ED7140211ECC}" type="pres">
      <dgm:prSet presAssocID="{D5223880-441A-4A77-92FA-89EA74004EAD}" presName="thinLine2b" presStyleLbl="callout" presStyleIdx="0" presStyleCnt="5"/>
      <dgm:spPr/>
    </dgm:pt>
    <dgm:pt modelId="{8107EAEB-0DB2-48EB-8821-E48B6D09A957}" type="pres">
      <dgm:prSet presAssocID="{D5223880-441A-4A77-92FA-89EA74004EAD}" presName="vertSpace2b" presStyleCnt="0"/>
      <dgm:spPr/>
    </dgm:pt>
    <dgm:pt modelId="{22F47540-3F68-4D7B-8C33-E479A9A36CEB}" type="pres">
      <dgm:prSet presAssocID="{0EDBF67C-036B-4356-AD80-C01DE786DB3C}" presName="horz2" presStyleCnt="0"/>
      <dgm:spPr/>
    </dgm:pt>
    <dgm:pt modelId="{7CA97113-3DF9-45C3-82AA-DCF3F7D7CDAE}" type="pres">
      <dgm:prSet presAssocID="{0EDBF67C-036B-4356-AD80-C01DE786DB3C}" presName="horzSpace2" presStyleCnt="0"/>
      <dgm:spPr/>
    </dgm:pt>
    <dgm:pt modelId="{840E8709-7D1E-4132-BE25-465B826A630D}" type="pres">
      <dgm:prSet presAssocID="{0EDBF67C-036B-4356-AD80-C01DE786DB3C}" presName="tx2" presStyleLbl="revTx" presStyleIdx="2" presStyleCnt="6"/>
      <dgm:spPr/>
    </dgm:pt>
    <dgm:pt modelId="{24FDD158-BBDC-4270-8C6E-84FD72F397BE}" type="pres">
      <dgm:prSet presAssocID="{0EDBF67C-036B-4356-AD80-C01DE786DB3C}" presName="vert2" presStyleCnt="0"/>
      <dgm:spPr/>
    </dgm:pt>
    <dgm:pt modelId="{A56762B9-C54A-4955-B8CE-EC9B01FB66E5}" type="pres">
      <dgm:prSet presAssocID="{0EDBF67C-036B-4356-AD80-C01DE786DB3C}" presName="thinLine2b" presStyleLbl="callout" presStyleIdx="1" presStyleCnt="5"/>
      <dgm:spPr/>
    </dgm:pt>
    <dgm:pt modelId="{15A2F384-F757-45A5-930E-61692E482C5C}" type="pres">
      <dgm:prSet presAssocID="{0EDBF67C-036B-4356-AD80-C01DE786DB3C}" presName="vertSpace2b" presStyleCnt="0"/>
      <dgm:spPr/>
    </dgm:pt>
    <dgm:pt modelId="{B237A8F4-7FEE-4EDC-B42E-0960EDF7258F}" type="pres">
      <dgm:prSet presAssocID="{6AAD34B1-9A54-4478-9346-FA4B35642512}" presName="horz2" presStyleCnt="0"/>
      <dgm:spPr/>
    </dgm:pt>
    <dgm:pt modelId="{AC452ED7-674D-4B14-B0AE-26A13CBAAD72}" type="pres">
      <dgm:prSet presAssocID="{6AAD34B1-9A54-4478-9346-FA4B35642512}" presName="horzSpace2" presStyleCnt="0"/>
      <dgm:spPr/>
    </dgm:pt>
    <dgm:pt modelId="{8AF4504B-2923-4582-A1EB-42C863A3AF32}" type="pres">
      <dgm:prSet presAssocID="{6AAD34B1-9A54-4478-9346-FA4B35642512}" presName="tx2" presStyleLbl="revTx" presStyleIdx="3" presStyleCnt="6"/>
      <dgm:spPr/>
    </dgm:pt>
    <dgm:pt modelId="{82056C2F-7CE2-4E40-A459-B4B7B820BF61}" type="pres">
      <dgm:prSet presAssocID="{6AAD34B1-9A54-4478-9346-FA4B35642512}" presName="vert2" presStyleCnt="0"/>
      <dgm:spPr/>
    </dgm:pt>
    <dgm:pt modelId="{13911B74-5F56-47F7-B783-BC231A13A47A}" type="pres">
      <dgm:prSet presAssocID="{6AAD34B1-9A54-4478-9346-FA4B35642512}" presName="thinLine2b" presStyleLbl="callout" presStyleIdx="2" presStyleCnt="5"/>
      <dgm:spPr/>
    </dgm:pt>
    <dgm:pt modelId="{09E0C1F0-9F69-41D7-B8FF-DA4D8DC6CD71}" type="pres">
      <dgm:prSet presAssocID="{6AAD34B1-9A54-4478-9346-FA4B35642512}" presName="vertSpace2b" presStyleCnt="0"/>
      <dgm:spPr/>
    </dgm:pt>
    <dgm:pt modelId="{906003FF-21CB-4850-BA96-2F61E6FB1D9B}" type="pres">
      <dgm:prSet presAssocID="{108F2961-13E5-4919-BFD8-6C24C21A4036}" presName="horz2" presStyleCnt="0"/>
      <dgm:spPr/>
    </dgm:pt>
    <dgm:pt modelId="{7C397C7F-4D3B-4BB1-9EE2-0B259B2FF1CB}" type="pres">
      <dgm:prSet presAssocID="{108F2961-13E5-4919-BFD8-6C24C21A4036}" presName="horzSpace2" presStyleCnt="0"/>
      <dgm:spPr/>
    </dgm:pt>
    <dgm:pt modelId="{C553645C-4C3C-4D56-9903-B1819A881B15}" type="pres">
      <dgm:prSet presAssocID="{108F2961-13E5-4919-BFD8-6C24C21A4036}" presName="tx2" presStyleLbl="revTx" presStyleIdx="4" presStyleCnt="6"/>
      <dgm:spPr/>
    </dgm:pt>
    <dgm:pt modelId="{44F27AFB-FB13-4883-92AE-06E8DD010891}" type="pres">
      <dgm:prSet presAssocID="{108F2961-13E5-4919-BFD8-6C24C21A4036}" presName="vert2" presStyleCnt="0"/>
      <dgm:spPr/>
    </dgm:pt>
    <dgm:pt modelId="{03C4DECF-3F08-4347-8213-64443BA19EBB}" type="pres">
      <dgm:prSet presAssocID="{108F2961-13E5-4919-BFD8-6C24C21A4036}" presName="thinLine2b" presStyleLbl="callout" presStyleIdx="3" presStyleCnt="5"/>
      <dgm:spPr/>
    </dgm:pt>
    <dgm:pt modelId="{0A44DD41-BFDA-49FB-B0AF-944952118501}" type="pres">
      <dgm:prSet presAssocID="{108F2961-13E5-4919-BFD8-6C24C21A4036}" presName="vertSpace2b" presStyleCnt="0"/>
      <dgm:spPr/>
    </dgm:pt>
    <dgm:pt modelId="{0616967C-9CA1-4AF1-B7CA-B3EC4B692B4A}" type="pres">
      <dgm:prSet presAssocID="{72526213-51A5-41AC-9865-D72803BCF70A}" presName="horz2" presStyleCnt="0"/>
      <dgm:spPr/>
    </dgm:pt>
    <dgm:pt modelId="{00E501BF-98C5-4113-9672-88364CFA4E68}" type="pres">
      <dgm:prSet presAssocID="{72526213-51A5-41AC-9865-D72803BCF70A}" presName="horzSpace2" presStyleCnt="0"/>
      <dgm:spPr/>
    </dgm:pt>
    <dgm:pt modelId="{F5285A52-C563-4B9D-A2B7-67D162A8773F}" type="pres">
      <dgm:prSet presAssocID="{72526213-51A5-41AC-9865-D72803BCF70A}" presName="tx2" presStyleLbl="revTx" presStyleIdx="5" presStyleCnt="6"/>
      <dgm:spPr/>
    </dgm:pt>
    <dgm:pt modelId="{5E7697E7-F046-4913-BE3C-67EABE73A91C}" type="pres">
      <dgm:prSet presAssocID="{72526213-51A5-41AC-9865-D72803BCF70A}" presName="vert2" presStyleCnt="0"/>
      <dgm:spPr/>
    </dgm:pt>
    <dgm:pt modelId="{8C7BB2E3-A1DD-4DE5-BD8B-B5544BC22818}" type="pres">
      <dgm:prSet presAssocID="{72526213-51A5-41AC-9865-D72803BCF70A}" presName="thinLine2b" presStyleLbl="callout" presStyleIdx="4" presStyleCnt="5"/>
      <dgm:spPr/>
    </dgm:pt>
    <dgm:pt modelId="{736F3245-0D7F-4FBC-B424-CBA182C86053}" type="pres">
      <dgm:prSet presAssocID="{72526213-51A5-41AC-9865-D72803BCF70A}" presName="vertSpace2b" presStyleCnt="0"/>
      <dgm:spPr/>
    </dgm:pt>
  </dgm:ptLst>
  <dgm:cxnLst>
    <dgm:cxn modelId="{F8D1DF08-6F93-47A1-85EE-28174EC9DCFE}" srcId="{43CE6E2F-B791-4554-BE70-9EE8B47FFF1C}" destId="{6AAD34B1-9A54-4478-9346-FA4B35642512}" srcOrd="2" destOrd="0" parTransId="{8D6DA674-1CA8-4F7B-8018-6C9694429356}" sibTransId="{DB8BC0C8-D485-49DA-84C6-33D0A5C211A4}"/>
    <dgm:cxn modelId="{C105BF19-FB73-4E93-9EDE-CB938C842DD1}" srcId="{43CE6E2F-B791-4554-BE70-9EE8B47FFF1C}" destId="{0EDBF67C-036B-4356-AD80-C01DE786DB3C}" srcOrd="1" destOrd="0" parTransId="{16806345-E5F4-4F62-9778-E6BE5BE5C738}" sibTransId="{43DF6B1F-D3FD-4B5C-BA8E-8AB1B8A4FB7E}"/>
    <dgm:cxn modelId="{A99FA41C-25A4-4EC0-9D27-D9247DA443F2}" type="presOf" srcId="{454C4478-C021-4C28-99E9-DE8908E7FF16}" destId="{07583697-50D7-4C70-84BB-1E5059FF227E}" srcOrd="0" destOrd="0" presId="urn:microsoft.com/office/officeart/2008/layout/LinedList"/>
    <dgm:cxn modelId="{69F54820-953E-4091-ADC0-A9FF6B8278EC}" srcId="{43CE6E2F-B791-4554-BE70-9EE8B47FFF1C}" destId="{D5223880-441A-4A77-92FA-89EA74004EAD}" srcOrd="0" destOrd="0" parTransId="{295FC415-36DA-4D28-B743-99D18BCA0DBB}" sibTransId="{D6699751-0060-44BB-B4C5-E04605A2BD34}"/>
    <dgm:cxn modelId="{014D4824-606E-4ECA-B154-7AB942076692}" type="presOf" srcId="{0EDBF67C-036B-4356-AD80-C01DE786DB3C}" destId="{840E8709-7D1E-4132-BE25-465B826A630D}" srcOrd="0" destOrd="0" presId="urn:microsoft.com/office/officeart/2008/layout/LinedList"/>
    <dgm:cxn modelId="{A5D0B132-0847-4776-AA45-8095E9C7A68A}" type="presOf" srcId="{72526213-51A5-41AC-9865-D72803BCF70A}" destId="{F5285A52-C563-4B9D-A2B7-67D162A8773F}" srcOrd="0" destOrd="0" presId="urn:microsoft.com/office/officeart/2008/layout/LinedList"/>
    <dgm:cxn modelId="{CB4F8135-CA6E-48FB-B956-C9FAD66ED03E}" type="presOf" srcId="{43CE6E2F-B791-4554-BE70-9EE8B47FFF1C}" destId="{B03CB2C5-06B6-4CE9-8ADA-C714E598D585}" srcOrd="0" destOrd="0" presId="urn:microsoft.com/office/officeart/2008/layout/LinedList"/>
    <dgm:cxn modelId="{DDF2363A-E585-4A2F-A3C7-3014270EF9B4}" srcId="{454C4478-C021-4C28-99E9-DE8908E7FF16}" destId="{43CE6E2F-B791-4554-BE70-9EE8B47FFF1C}" srcOrd="0" destOrd="0" parTransId="{78285B97-0F07-498F-9CD2-0BDDA8A1839E}" sibTransId="{AE32E452-E8F5-4E49-B551-157921B5A576}"/>
    <dgm:cxn modelId="{6934428D-D283-4096-941D-61EDB7276545}" srcId="{43CE6E2F-B791-4554-BE70-9EE8B47FFF1C}" destId="{72526213-51A5-41AC-9865-D72803BCF70A}" srcOrd="4" destOrd="0" parTransId="{34C927DB-966B-4161-A231-5357792ECC6A}" sibTransId="{07E19A44-C1F7-4DE1-BA65-83A1D09BEB5B}"/>
    <dgm:cxn modelId="{0B4BB59A-4B73-425C-A140-EA2321353FFE}" type="presOf" srcId="{108F2961-13E5-4919-BFD8-6C24C21A4036}" destId="{C553645C-4C3C-4D56-9903-B1819A881B15}" srcOrd="0" destOrd="0" presId="urn:microsoft.com/office/officeart/2008/layout/LinedList"/>
    <dgm:cxn modelId="{1989CFB8-2700-4CF4-9885-5AED67DDFECA}" type="presOf" srcId="{6AAD34B1-9A54-4478-9346-FA4B35642512}" destId="{8AF4504B-2923-4582-A1EB-42C863A3AF32}" srcOrd="0" destOrd="0" presId="urn:microsoft.com/office/officeart/2008/layout/LinedList"/>
    <dgm:cxn modelId="{C79B33DC-A098-4CAF-AD4E-4A0A0B24AD9F}" srcId="{43CE6E2F-B791-4554-BE70-9EE8B47FFF1C}" destId="{108F2961-13E5-4919-BFD8-6C24C21A4036}" srcOrd="3" destOrd="0" parTransId="{8A43C27B-1DBB-45F3-A47F-BD05FFAB259A}" sibTransId="{FC0747A3-C539-42FC-85AE-10C424FB993F}"/>
    <dgm:cxn modelId="{3CE465FA-C573-40FC-981B-5D397EFD9119}" type="presOf" srcId="{D5223880-441A-4A77-92FA-89EA74004EAD}" destId="{893D1F75-821A-4EB5-856D-4ED70050CC11}" srcOrd="0" destOrd="0" presId="urn:microsoft.com/office/officeart/2008/layout/LinedList"/>
    <dgm:cxn modelId="{3CDB5FAE-3553-4064-AE5B-07A213DAE7DD}" type="presParOf" srcId="{07583697-50D7-4C70-84BB-1E5059FF227E}" destId="{61F4E3D6-8074-4905-B2D9-1B3142C0FAC9}" srcOrd="0" destOrd="0" presId="urn:microsoft.com/office/officeart/2008/layout/LinedList"/>
    <dgm:cxn modelId="{3F92FBF6-BCC9-42C6-A4BE-2BF261E2A848}" type="presParOf" srcId="{07583697-50D7-4C70-84BB-1E5059FF227E}" destId="{35969D6D-67B2-47AF-AF29-03D672A36006}" srcOrd="1" destOrd="0" presId="urn:microsoft.com/office/officeart/2008/layout/LinedList"/>
    <dgm:cxn modelId="{58E10A65-57F1-4A57-A9B8-F253A36B5F4F}" type="presParOf" srcId="{35969D6D-67B2-47AF-AF29-03D672A36006}" destId="{B03CB2C5-06B6-4CE9-8ADA-C714E598D585}" srcOrd="0" destOrd="0" presId="urn:microsoft.com/office/officeart/2008/layout/LinedList"/>
    <dgm:cxn modelId="{26CA4B8D-18B0-4D5B-8C06-06C2F75CC826}" type="presParOf" srcId="{35969D6D-67B2-47AF-AF29-03D672A36006}" destId="{086929B5-D81E-4ED2-BA26-884900EFD14B}" srcOrd="1" destOrd="0" presId="urn:microsoft.com/office/officeart/2008/layout/LinedList"/>
    <dgm:cxn modelId="{033F234E-CD17-4856-B199-9FA6D8076866}" type="presParOf" srcId="{086929B5-D81E-4ED2-BA26-884900EFD14B}" destId="{0BB4A10D-ECE2-4AB7-A8E5-AE469ED2E3C5}" srcOrd="0" destOrd="0" presId="urn:microsoft.com/office/officeart/2008/layout/LinedList"/>
    <dgm:cxn modelId="{807DA807-CC58-4F29-8BE7-F2D42F75127B}" type="presParOf" srcId="{086929B5-D81E-4ED2-BA26-884900EFD14B}" destId="{B78D1A3C-5FE3-45AC-A54F-33E028304540}" srcOrd="1" destOrd="0" presId="urn:microsoft.com/office/officeart/2008/layout/LinedList"/>
    <dgm:cxn modelId="{338A5037-9BD3-416C-BE02-1A3194EB53BD}" type="presParOf" srcId="{B78D1A3C-5FE3-45AC-A54F-33E028304540}" destId="{837D6759-A6D8-45E4-8F1E-3443CEC93C85}" srcOrd="0" destOrd="0" presId="urn:microsoft.com/office/officeart/2008/layout/LinedList"/>
    <dgm:cxn modelId="{69E04F81-946A-4E54-903A-D43E4C3DA8E1}" type="presParOf" srcId="{B78D1A3C-5FE3-45AC-A54F-33E028304540}" destId="{893D1F75-821A-4EB5-856D-4ED70050CC11}" srcOrd="1" destOrd="0" presId="urn:microsoft.com/office/officeart/2008/layout/LinedList"/>
    <dgm:cxn modelId="{D12EB821-1F8C-4888-893D-C65FC64354F0}" type="presParOf" srcId="{B78D1A3C-5FE3-45AC-A54F-33E028304540}" destId="{0DE3DECA-EACE-4C48-8F66-BAF022DD41AC}" srcOrd="2" destOrd="0" presId="urn:microsoft.com/office/officeart/2008/layout/LinedList"/>
    <dgm:cxn modelId="{992D70E2-FF20-4346-93DC-D64E9D9BA53F}" type="presParOf" srcId="{086929B5-D81E-4ED2-BA26-884900EFD14B}" destId="{64A0F0EB-4E57-43B6-B64F-ED7140211ECC}" srcOrd="2" destOrd="0" presId="urn:microsoft.com/office/officeart/2008/layout/LinedList"/>
    <dgm:cxn modelId="{82F5851C-A99F-4C98-9BA5-5DA106C09B4C}" type="presParOf" srcId="{086929B5-D81E-4ED2-BA26-884900EFD14B}" destId="{8107EAEB-0DB2-48EB-8821-E48B6D09A957}" srcOrd="3" destOrd="0" presId="urn:microsoft.com/office/officeart/2008/layout/LinedList"/>
    <dgm:cxn modelId="{2E280631-726B-48B2-9164-C2A00A91CB29}" type="presParOf" srcId="{086929B5-D81E-4ED2-BA26-884900EFD14B}" destId="{22F47540-3F68-4D7B-8C33-E479A9A36CEB}" srcOrd="4" destOrd="0" presId="urn:microsoft.com/office/officeart/2008/layout/LinedList"/>
    <dgm:cxn modelId="{70C737EA-2E31-4621-A8CD-5B1E2019479A}" type="presParOf" srcId="{22F47540-3F68-4D7B-8C33-E479A9A36CEB}" destId="{7CA97113-3DF9-45C3-82AA-DCF3F7D7CDAE}" srcOrd="0" destOrd="0" presId="urn:microsoft.com/office/officeart/2008/layout/LinedList"/>
    <dgm:cxn modelId="{6AEC90F3-F429-4465-ADC4-7369A3366DAE}" type="presParOf" srcId="{22F47540-3F68-4D7B-8C33-E479A9A36CEB}" destId="{840E8709-7D1E-4132-BE25-465B826A630D}" srcOrd="1" destOrd="0" presId="urn:microsoft.com/office/officeart/2008/layout/LinedList"/>
    <dgm:cxn modelId="{7A45123D-2249-48F9-8298-C8FC13FBC813}" type="presParOf" srcId="{22F47540-3F68-4D7B-8C33-E479A9A36CEB}" destId="{24FDD158-BBDC-4270-8C6E-84FD72F397BE}" srcOrd="2" destOrd="0" presId="urn:microsoft.com/office/officeart/2008/layout/LinedList"/>
    <dgm:cxn modelId="{97022143-9C98-46D9-B6F7-BA9C0337B80E}" type="presParOf" srcId="{086929B5-D81E-4ED2-BA26-884900EFD14B}" destId="{A56762B9-C54A-4955-B8CE-EC9B01FB66E5}" srcOrd="5" destOrd="0" presId="urn:microsoft.com/office/officeart/2008/layout/LinedList"/>
    <dgm:cxn modelId="{2E59DC46-E4EC-4E3E-AB62-3675834ACC41}" type="presParOf" srcId="{086929B5-D81E-4ED2-BA26-884900EFD14B}" destId="{15A2F384-F757-45A5-930E-61692E482C5C}" srcOrd="6" destOrd="0" presId="urn:microsoft.com/office/officeart/2008/layout/LinedList"/>
    <dgm:cxn modelId="{A2A34516-7A14-4B36-A8F0-976F695ADFD1}" type="presParOf" srcId="{086929B5-D81E-4ED2-BA26-884900EFD14B}" destId="{B237A8F4-7FEE-4EDC-B42E-0960EDF7258F}" srcOrd="7" destOrd="0" presId="urn:microsoft.com/office/officeart/2008/layout/LinedList"/>
    <dgm:cxn modelId="{6C98A17E-6CBC-43C1-A0CF-92F09A077C17}" type="presParOf" srcId="{B237A8F4-7FEE-4EDC-B42E-0960EDF7258F}" destId="{AC452ED7-674D-4B14-B0AE-26A13CBAAD72}" srcOrd="0" destOrd="0" presId="urn:microsoft.com/office/officeart/2008/layout/LinedList"/>
    <dgm:cxn modelId="{30723715-62AC-4D91-8A4E-AF4ED372F9EB}" type="presParOf" srcId="{B237A8F4-7FEE-4EDC-B42E-0960EDF7258F}" destId="{8AF4504B-2923-4582-A1EB-42C863A3AF32}" srcOrd="1" destOrd="0" presId="urn:microsoft.com/office/officeart/2008/layout/LinedList"/>
    <dgm:cxn modelId="{7F18A5A5-B223-472E-9AA7-5FF38FA2B48E}" type="presParOf" srcId="{B237A8F4-7FEE-4EDC-B42E-0960EDF7258F}" destId="{82056C2F-7CE2-4E40-A459-B4B7B820BF61}" srcOrd="2" destOrd="0" presId="urn:microsoft.com/office/officeart/2008/layout/LinedList"/>
    <dgm:cxn modelId="{7297098C-7857-4E19-8DAD-7D2926845218}" type="presParOf" srcId="{086929B5-D81E-4ED2-BA26-884900EFD14B}" destId="{13911B74-5F56-47F7-B783-BC231A13A47A}" srcOrd="8" destOrd="0" presId="urn:microsoft.com/office/officeart/2008/layout/LinedList"/>
    <dgm:cxn modelId="{B6D482C1-11AB-4818-A024-BD55A6B17711}" type="presParOf" srcId="{086929B5-D81E-4ED2-BA26-884900EFD14B}" destId="{09E0C1F0-9F69-41D7-B8FF-DA4D8DC6CD71}" srcOrd="9" destOrd="0" presId="urn:microsoft.com/office/officeart/2008/layout/LinedList"/>
    <dgm:cxn modelId="{A27E7A1C-4FE5-4ED2-B9EB-760A9E12ABF2}" type="presParOf" srcId="{086929B5-D81E-4ED2-BA26-884900EFD14B}" destId="{906003FF-21CB-4850-BA96-2F61E6FB1D9B}" srcOrd="10" destOrd="0" presId="urn:microsoft.com/office/officeart/2008/layout/LinedList"/>
    <dgm:cxn modelId="{9035FF38-6F95-486D-9F45-F4BBE6019680}" type="presParOf" srcId="{906003FF-21CB-4850-BA96-2F61E6FB1D9B}" destId="{7C397C7F-4D3B-4BB1-9EE2-0B259B2FF1CB}" srcOrd="0" destOrd="0" presId="urn:microsoft.com/office/officeart/2008/layout/LinedList"/>
    <dgm:cxn modelId="{830F0F1D-8573-4497-B2D7-FC9FC15E8B35}" type="presParOf" srcId="{906003FF-21CB-4850-BA96-2F61E6FB1D9B}" destId="{C553645C-4C3C-4D56-9903-B1819A881B15}" srcOrd="1" destOrd="0" presId="urn:microsoft.com/office/officeart/2008/layout/LinedList"/>
    <dgm:cxn modelId="{7D59BDEE-45F1-46FE-AA83-9693D3FB0DAB}" type="presParOf" srcId="{906003FF-21CB-4850-BA96-2F61E6FB1D9B}" destId="{44F27AFB-FB13-4883-92AE-06E8DD010891}" srcOrd="2" destOrd="0" presId="urn:microsoft.com/office/officeart/2008/layout/LinedList"/>
    <dgm:cxn modelId="{DB364E4E-DAE3-40ED-BACE-080D794F668E}" type="presParOf" srcId="{086929B5-D81E-4ED2-BA26-884900EFD14B}" destId="{03C4DECF-3F08-4347-8213-64443BA19EBB}" srcOrd="11" destOrd="0" presId="urn:microsoft.com/office/officeart/2008/layout/LinedList"/>
    <dgm:cxn modelId="{ADE6866A-9674-4C17-A598-087B5C8F69CA}" type="presParOf" srcId="{086929B5-D81E-4ED2-BA26-884900EFD14B}" destId="{0A44DD41-BFDA-49FB-B0AF-944952118501}" srcOrd="12" destOrd="0" presId="urn:microsoft.com/office/officeart/2008/layout/LinedList"/>
    <dgm:cxn modelId="{AC9DFA99-C6AD-4FA6-A05E-E9415028FE65}" type="presParOf" srcId="{086929B5-D81E-4ED2-BA26-884900EFD14B}" destId="{0616967C-9CA1-4AF1-B7CA-B3EC4B692B4A}" srcOrd="13" destOrd="0" presId="urn:microsoft.com/office/officeart/2008/layout/LinedList"/>
    <dgm:cxn modelId="{6F1D4E8F-70FF-4B9B-86B1-96B97B90B1AF}" type="presParOf" srcId="{0616967C-9CA1-4AF1-B7CA-B3EC4B692B4A}" destId="{00E501BF-98C5-4113-9672-88364CFA4E68}" srcOrd="0" destOrd="0" presId="urn:microsoft.com/office/officeart/2008/layout/LinedList"/>
    <dgm:cxn modelId="{1991488F-2FF3-4269-AE27-A32D21C25D96}" type="presParOf" srcId="{0616967C-9CA1-4AF1-B7CA-B3EC4B692B4A}" destId="{F5285A52-C563-4B9D-A2B7-67D162A8773F}" srcOrd="1" destOrd="0" presId="urn:microsoft.com/office/officeart/2008/layout/LinedList"/>
    <dgm:cxn modelId="{A365C2DA-06C1-48AA-A487-3DB8A9C00C7A}" type="presParOf" srcId="{0616967C-9CA1-4AF1-B7CA-B3EC4B692B4A}" destId="{5E7697E7-F046-4913-BE3C-67EABE73A91C}" srcOrd="2" destOrd="0" presId="urn:microsoft.com/office/officeart/2008/layout/LinedList"/>
    <dgm:cxn modelId="{080068C0-E942-4DDE-8192-97E354047155}" type="presParOf" srcId="{086929B5-D81E-4ED2-BA26-884900EFD14B}" destId="{8C7BB2E3-A1DD-4DE5-BD8B-B5544BC22818}" srcOrd="14" destOrd="0" presId="urn:microsoft.com/office/officeart/2008/layout/LinedList"/>
    <dgm:cxn modelId="{BFD0637C-2888-40C7-931D-80B43AE026B5}" type="presParOf" srcId="{086929B5-D81E-4ED2-BA26-884900EFD14B}" destId="{736F3245-0D7F-4FBC-B424-CBA182C86053}"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8309920-5E93-4D7D-A1F7-6703D857DA1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766593A-CC64-468B-A95C-5E20522091BB}">
      <dgm:prSet phldrT="[Text]"/>
      <dgm:spPr/>
      <dgm:t>
        <a:bodyPr/>
        <a:lstStyle/>
        <a:p>
          <a:r>
            <a:rPr lang="en-US" dirty="0"/>
            <a:t>Traditional Approach:</a:t>
          </a:r>
        </a:p>
      </dgm:t>
    </dgm:pt>
    <dgm:pt modelId="{6C92C350-5AD8-4BE5-A587-5212EC4A26A1}" type="parTrans" cxnId="{12D1A8B6-24C1-4E64-B56E-EBCA6DBD5A09}">
      <dgm:prSet/>
      <dgm:spPr/>
      <dgm:t>
        <a:bodyPr/>
        <a:lstStyle/>
        <a:p>
          <a:endParaRPr lang="en-US"/>
        </a:p>
      </dgm:t>
    </dgm:pt>
    <dgm:pt modelId="{DE8C7F6D-C05A-4C53-9570-F1652B00ADAF}" type="sibTrans" cxnId="{12D1A8B6-24C1-4E64-B56E-EBCA6DBD5A09}">
      <dgm:prSet/>
      <dgm:spPr/>
      <dgm:t>
        <a:bodyPr/>
        <a:lstStyle/>
        <a:p>
          <a:endParaRPr lang="en-US"/>
        </a:p>
      </dgm:t>
    </dgm:pt>
    <dgm:pt modelId="{CC052556-D039-4AC5-BE02-4F6695486048}">
      <dgm:prSet phldrT="[Text]"/>
      <dgm:spPr/>
      <dgm:t>
        <a:bodyPr/>
        <a:lstStyle/>
        <a:p>
          <a:r>
            <a:rPr lang="en-US" b="1" dirty="0"/>
            <a:t>Admission: </a:t>
          </a:r>
          <a:r>
            <a:rPr lang="en-US" dirty="0"/>
            <a:t>BPA triggers</a:t>
          </a:r>
        </a:p>
      </dgm:t>
    </dgm:pt>
    <dgm:pt modelId="{43BBA0A1-A99A-4467-A41A-7F58C8B9991A}" type="parTrans" cxnId="{FD08C5AF-CF9B-4D5D-99E1-2D707646D095}">
      <dgm:prSet/>
      <dgm:spPr/>
      <dgm:t>
        <a:bodyPr/>
        <a:lstStyle/>
        <a:p>
          <a:endParaRPr lang="en-US"/>
        </a:p>
      </dgm:t>
    </dgm:pt>
    <dgm:pt modelId="{EB0940CC-A9FF-439A-8607-1EFB85210E29}" type="sibTrans" cxnId="{FD08C5AF-CF9B-4D5D-99E1-2D707646D095}">
      <dgm:prSet/>
      <dgm:spPr/>
      <dgm:t>
        <a:bodyPr/>
        <a:lstStyle/>
        <a:p>
          <a:endParaRPr lang="en-US"/>
        </a:p>
      </dgm:t>
    </dgm:pt>
    <dgm:pt modelId="{B3D91F85-BE1D-41D7-97D9-B21D37F9DF4A}">
      <dgm:prSet phldrT="[Text]"/>
      <dgm:spPr/>
      <dgm:t>
        <a:bodyPr/>
        <a:lstStyle/>
        <a:p>
          <a:r>
            <a:rPr lang="en-US" dirty="0"/>
            <a:t>Inpatient navigators address immediate needs </a:t>
          </a:r>
        </a:p>
      </dgm:t>
    </dgm:pt>
    <dgm:pt modelId="{EA8B9D34-6150-429C-AEC8-B9AC4A1BE822}" type="parTrans" cxnId="{276CD500-8922-40B6-8C45-B0016CA0BFD3}">
      <dgm:prSet/>
      <dgm:spPr/>
      <dgm:t>
        <a:bodyPr/>
        <a:lstStyle/>
        <a:p>
          <a:endParaRPr lang="en-US"/>
        </a:p>
      </dgm:t>
    </dgm:pt>
    <dgm:pt modelId="{28CC932A-BD0C-4631-84C0-DD31D859F55D}" type="sibTrans" cxnId="{276CD500-8922-40B6-8C45-B0016CA0BFD3}">
      <dgm:prSet/>
      <dgm:spPr/>
      <dgm:t>
        <a:bodyPr/>
        <a:lstStyle/>
        <a:p>
          <a:endParaRPr lang="en-US"/>
        </a:p>
      </dgm:t>
    </dgm:pt>
    <dgm:pt modelId="{4B7DB019-A526-4F8D-ABF9-DA0E7E14124E}">
      <dgm:prSet phldrT="[Text]"/>
      <dgm:spPr/>
      <dgm:t>
        <a:bodyPr/>
        <a:lstStyle/>
        <a:p>
          <a:r>
            <a:rPr lang="en-US" dirty="0"/>
            <a:t>With Transitional Care Coordination: Inpatient</a:t>
          </a:r>
        </a:p>
      </dgm:t>
    </dgm:pt>
    <dgm:pt modelId="{24983296-34A4-49CE-A6B2-1A0244794812}" type="parTrans" cxnId="{5B23C8F7-EE52-420F-A510-62BFA8D2DDFE}">
      <dgm:prSet/>
      <dgm:spPr/>
      <dgm:t>
        <a:bodyPr/>
        <a:lstStyle/>
        <a:p>
          <a:endParaRPr lang="en-US"/>
        </a:p>
      </dgm:t>
    </dgm:pt>
    <dgm:pt modelId="{FCDE3285-882A-4AE2-AA13-9C5C381C7E48}" type="sibTrans" cxnId="{5B23C8F7-EE52-420F-A510-62BFA8D2DDFE}">
      <dgm:prSet/>
      <dgm:spPr/>
      <dgm:t>
        <a:bodyPr/>
        <a:lstStyle/>
        <a:p>
          <a:endParaRPr lang="en-US"/>
        </a:p>
      </dgm:t>
    </dgm:pt>
    <dgm:pt modelId="{AA4BC012-D4A7-41EF-AACB-EFFF773C301B}">
      <dgm:prSet phldrT="[Text]"/>
      <dgm:spPr/>
      <dgm:t>
        <a:bodyPr/>
        <a:lstStyle/>
        <a:p>
          <a:pPr>
            <a:buFont typeface="Arial" panose="020B0604020202020204" pitchFamily="34" charset="0"/>
            <a:buChar char="•"/>
          </a:pPr>
          <a:r>
            <a:rPr lang="en-US" b="1" dirty="0"/>
            <a:t>Admission:</a:t>
          </a:r>
          <a:r>
            <a:rPr lang="en-US" dirty="0"/>
            <a:t> BPA trigger + inpatient navigator support </a:t>
          </a:r>
        </a:p>
      </dgm:t>
    </dgm:pt>
    <dgm:pt modelId="{8A3CE4B2-6D97-4982-ACEC-C534C0743517}" type="parTrans" cxnId="{D3C60843-968B-49E8-8169-34B0C0A618F6}">
      <dgm:prSet/>
      <dgm:spPr/>
      <dgm:t>
        <a:bodyPr/>
        <a:lstStyle/>
        <a:p>
          <a:endParaRPr lang="en-US"/>
        </a:p>
      </dgm:t>
    </dgm:pt>
    <dgm:pt modelId="{483C22E3-9F33-4994-812A-60C9D7567D90}" type="sibTrans" cxnId="{D3C60843-968B-49E8-8169-34B0C0A618F6}">
      <dgm:prSet/>
      <dgm:spPr/>
      <dgm:t>
        <a:bodyPr/>
        <a:lstStyle/>
        <a:p>
          <a:endParaRPr lang="en-US"/>
        </a:p>
      </dgm:t>
    </dgm:pt>
    <dgm:pt modelId="{519E6246-F105-4F8D-8CB0-B1C803FF7F6F}">
      <dgm:prSet phldrT="[Text]"/>
      <dgm:spPr/>
      <dgm:t>
        <a:bodyPr/>
        <a:lstStyle/>
        <a:p>
          <a:pPr>
            <a:buFont typeface="Arial" panose="020B0604020202020204" pitchFamily="34" charset="0"/>
            <a:buChar char="•"/>
          </a:pPr>
          <a:r>
            <a:rPr lang="en-US" b="1" dirty="0"/>
            <a:t>Enrollment:</a:t>
          </a:r>
          <a:r>
            <a:rPr lang="en-US" dirty="0"/>
            <a:t> In-person screening and conversation about new or evolving needs </a:t>
          </a:r>
        </a:p>
      </dgm:t>
    </dgm:pt>
    <dgm:pt modelId="{B0AD2A5B-C744-46A8-B1BA-C37435447F3C}" type="parTrans" cxnId="{B0D7EE89-1F92-4C68-9B0D-4862A1E3B19F}">
      <dgm:prSet/>
      <dgm:spPr/>
      <dgm:t>
        <a:bodyPr/>
        <a:lstStyle/>
        <a:p>
          <a:endParaRPr lang="en-US"/>
        </a:p>
      </dgm:t>
    </dgm:pt>
    <dgm:pt modelId="{B012CD07-E96B-41A8-8CEF-0454B6C05829}" type="sibTrans" cxnId="{B0D7EE89-1F92-4C68-9B0D-4862A1E3B19F}">
      <dgm:prSet/>
      <dgm:spPr/>
      <dgm:t>
        <a:bodyPr/>
        <a:lstStyle/>
        <a:p>
          <a:endParaRPr lang="en-US"/>
        </a:p>
      </dgm:t>
    </dgm:pt>
    <dgm:pt modelId="{962EAD05-8A70-421C-96D4-AAD4007296E7}">
      <dgm:prSet phldrT="[Text]"/>
      <dgm:spPr/>
      <dgm:t>
        <a:bodyPr/>
        <a:lstStyle/>
        <a:p>
          <a:r>
            <a:rPr lang="en-US" dirty="0"/>
            <a:t>With Transitional Care Coordination: Post Discharge</a:t>
          </a:r>
        </a:p>
      </dgm:t>
    </dgm:pt>
    <dgm:pt modelId="{E3DADDA1-E98B-4F03-AB2A-192F9FD6A55D}" type="parTrans" cxnId="{9B4C39C9-41EC-49F7-9BFF-4A41B02BA648}">
      <dgm:prSet/>
      <dgm:spPr/>
      <dgm:t>
        <a:bodyPr/>
        <a:lstStyle/>
        <a:p>
          <a:endParaRPr lang="en-US"/>
        </a:p>
      </dgm:t>
    </dgm:pt>
    <dgm:pt modelId="{3637B976-70D9-46A2-81ED-9A17D14F9F7A}" type="sibTrans" cxnId="{9B4C39C9-41EC-49F7-9BFF-4A41B02BA648}">
      <dgm:prSet/>
      <dgm:spPr/>
      <dgm:t>
        <a:bodyPr/>
        <a:lstStyle/>
        <a:p>
          <a:endParaRPr lang="en-US"/>
        </a:p>
      </dgm:t>
    </dgm:pt>
    <dgm:pt modelId="{F9B8FFD3-A321-4172-B3E4-B4E37BE0BF79}">
      <dgm:prSet phldrT="[Text]"/>
      <dgm:spPr/>
      <dgm:t>
        <a:bodyPr/>
        <a:lstStyle/>
        <a:p>
          <a:pPr>
            <a:buFont typeface="Arial" panose="020B0604020202020204" pitchFamily="34" charset="0"/>
            <a:buChar char="•"/>
          </a:pPr>
          <a:r>
            <a:rPr lang="en-US" b="1" dirty="0"/>
            <a:t>Post-Discharge:</a:t>
          </a:r>
          <a:r>
            <a:rPr lang="en-US" dirty="0"/>
            <a:t> 2-day follow-up call to confirm access (e.g., transportation) </a:t>
          </a:r>
        </a:p>
      </dgm:t>
    </dgm:pt>
    <dgm:pt modelId="{9953C299-91AC-48A3-8EDE-F5D15D111C4E}" type="parTrans" cxnId="{4EA6172E-4807-41A0-89FC-D04A6435F965}">
      <dgm:prSet/>
      <dgm:spPr/>
      <dgm:t>
        <a:bodyPr/>
        <a:lstStyle/>
        <a:p>
          <a:endParaRPr lang="en-US"/>
        </a:p>
      </dgm:t>
    </dgm:pt>
    <dgm:pt modelId="{68D1E823-0379-46ED-BCB8-ED44C54E8119}" type="sibTrans" cxnId="{4EA6172E-4807-41A0-89FC-D04A6435F965}">
      <dgm:prSet/>
      <dgm:spPr/>
      <dgm:t>
        <a:bodyPr/>
        <a:lstStyle/>
        <a:p>
          <a:endParaRPr lang="en-US"/>
        </a:p>
      </dgm:t>
    </dgm:pt>
    <dgm:pt modelId="{1C83F776-849D-4436-A4F8-34342AF0150F}">
      <dgm:prSet phldrT="[Text]"/>
      <dgm:spPr/>
      <dgm:t>
        <a:bodyPr/>
        <a:lstStyle/>
        <a:p>
          <a:pPr>
            <a:buFont typeface="Arial" panose="020B0604020202020204" pitchFamily="34" charset="0"/>
            <a:buChar char="•"/>
          </a:pPr>
          <a:r>
            <a:rPr lang="en-US" b="1" dirty="0"/>
            <a:t>30-Day Support Window:</a:t>
          </a:r>
          <a:r>
            <a:rPr lang="en-US" dirty="0"/>
            <a:t> </a:t>
          </a:r>
        </a:p>
      </dgm:t>
    </dgm:pt>
    <dgm:pt modelId="{D1F6B8FC-CF2C-4A6A-AC30-36C9F05CB2CB}" type="parTrans" cxnId="{41001712-9E03-4CC5-9048-D23910AB462F}">
      <dgm:prSet/>
      <dgm:spPr/>
      <dgm:t>
        <a:bodyPr/>
        <a:lstStyle/>
        <a:p>
          <a:endParaRPr lang="en-US"/>
        </a:p>
      </dgm:t>
    </dgm:pt>
    <dgm:pt modelId="{3F05C536-8046-4BBD-8D05-6CB99A8FA683}" type="sibTrans" cxnId="{41001712-9E03-4CC5-9048-D23910AB462F}">
      <dgm:prSet/>
      <dgm:spPr/>
      <dgm:t>
        <a:bodyPr/>
        <a:lstStyle/>
        <a:p>
          <a:endParaRPr lang="en-US"/>
        </a:p>
      </dgm:t>
    </dgm:pt>
    <dgm:pt modelId="{46D4D8A0-5808-442B-B948-D80AD8EA11EF}">
      <dgm:prSet/>
      <dgm:spPr/>
      <dgm:t>
        <a:bodyPr/>
        <a:lstStyle/>
        <a:p>
          <a:r>
            <a:rPr lang="en-US"/>
            <a:t>Ongoing FHN support for applications, resources, and barriers </a:t>
          </a:r>
          <a:endParaRPr lang="en-US" dirty="0"/>
        </a:p>
      </dgm:t>
    </dgm:pt>
    <dgm:pt modelId="{89A56C8C-791A-40D1-A775-411ADFA2B864}" type="parTrans" cxnId="{F16C6C48-EE6E-4DC4-AA57-916ABFE91D96}">
      <dgm:prSet/>
      <dgm:spPr/>
      <dgm:t>
        <a:bodyPr/>
        <a:lstStyle/>
        <a:p>
          <a:endParaRPr lang="en-US"/>
        </a:p>
      </dgm:t>
    </dgm:pt>
    <dgm:pt modelId="{4FAB996B-152A-4D4B-A01B-3B90902E4A05}" type="sibTrans" cxnId="{F16C6C48-EE6E-4DC4-AA57-916ABFE91D96}">
      <dgm:prSet/>
      <dgm:spPr/>
      <dgm:t>
        <a:bodyPr/>
        <a:lstStyle/>
        <a:p>
          <a:endParaRPr lang="en-US"/>
        </a:p>
      </dgm:t>
    </dgm:pt>
    <dgm:pt modelId="{37E9A8A7-560D-4B56-854E-F3DD38916829}">
      <dgm:prSet/>
      <dgm:spPr/>
      <dgm:t>
        <a:bodyPr/>
        <a:lstStyle/>
        <a:p>
          <a:r>
            <a:rPr lang="en-US" dirty="0"/>
            <a:t>Direct phone access for families to raise concerns </a:t>
          </a:r>
        </a:p>
      </dgm:t>
    </dgm:pt>
    <dgm:pt modelId="{0F610EEA-1066-4486-88FC-D2190D02DC2A}" type="parTrans" cxnId="{E1C58DAA-1D9C-4E58-84E7-382451EE74A1}">
      <dgm:prSet/>
      <dgm:spPr/>
      <dgm:t>
        <a:bodyPr/>
        <a:lstStyle/>
        <a:p>
          <a:endParaRPr lang="en-US"/>
        </a:p>
      </dgm:t>
    </dgm:pt>
    <dgm:pt modelId="{25584A14-1A5B-4168-A0A5-ADD00D1B8CEE}" type="sibTrans" cxnId="{E1C58DAA-1D9C-4E58-84E7-382451EE74A1}">
      <dgm:prSet/>
      <dgm:spPr/>
      <dgm:t>
        <a:bodyPr/>
        <a:lstStyle/>
        <a:p>
          <a:endParaRPr lang="en-US"/>
        </a:p>
      </dgm:t>
    </dgm:pt>
    <dgm:pt modelId="{ABFC6570-F6B8-493E-AF25-0A4F06DC314E}">
      <dgm:prSet/>
      <dgm:spPr/>
      <dgm:t>
        <a:bodyPr/>
        <a:lstStyle/>
        <a:p>
          <a:r>
            <a:rPr lang="en-US" dirty="0"/>
            <a:t>Relationship-Based Care:</a:t>
          </a:r>
        </a:p>
      </dgm:t>
    </dgm:pt>
    <dgm:pt modelId="{7A207959-C73A-48E2-BCD8-D72512C1086E}" type="parTrans" cxnId="{CF2F4030-47F9-4D34-A5F4-0AB090D6FA3C}">
      <dgm:prSet/>
      <dgm:spPr/>
      <dgm:t>
        <a:bodyPr/>
        <a:lstStyle/>
        <a:p>
          <a:endParaRPr lang="en-US"/>
        </a:p>
      </dgm:t>
    </dgm:pt>
    <dgm:pt modelId="{925AD02D-D67D-4F38-A88F-8125877BCA21}" type="sibTrans" cxnId="{CF2F4030-47F9-4D34-A5F4-0AB090D6FA3C}">
      <dgm:prSet/>
      <dgm:spPr/>
      <dgm:t>
        <a:bodyPr/>
        <a:lstStyle/>
        <a:p>
          <a:endParaRPr lang="en-US"/>
        </a:p>
      </dgm:t>
    </dgm:pt>
    <dgm:pt modelId="{0494B9B1-7591-41B4-A7F8-30AA514DD1E8}">
      <dgm:prSet/>
      <dgm:spPr/>
      <dgm:t>
        <a:bodyPr/>
        <a:lstStyle/>
        <a:p>
          <a:r>
            <a:rPr lang="en-US" dirty="0"/>
            <a:t>In-person connection builds trust</a:t>
          </a:r>
        </a:p>
      </dgm:t>
    </dgm:pt>
    <dgm:pt modelId="{9B3EC5DC-0AA9-4684-8333-27478E68289A}" type="parTrans" cxnId="{8BC48DB2-574F-440C-8D8F-F96D80A7FF76}">
      <dgm:prSet/>
      <dgm:spPr/>
      <dgm:t>
        <a:bodyPr/>
        <a:lstStyle/>
        <a:p>
          <a:endParaRPr lang="en-US"/>
        </a:p>
      </dgm:t>
    </dgm:pt>
    <dgm:pt modelId="{93C01C67-869E-4A37-ABF2-C7E29E8E7852}" type="sibTrans" cxnId="{8BC48DB2-574F-440C-8D8F-F96D80A7FF76}">
      <dgm:prSet/>
      <dgm:spPr/>
      <dgm:t>
        <a:bodyPr/>
        <a:lstStyle/>
        <a:p>
          <a:endParaRPr lang="en-US"/>
        </a:p>
      </dgm:t>
    </dgm:pt>
    <dgm:pt modelId="{2856393F-3F50-4710-8F28-728C18A91C2D}">
      <dgm:prSet/>
      <dgm:spPr/>
      <dgm:t>
        <a:bodyPr/>
        <a:lstStyle/>
        <a:p>
          <a:r>
            <a:rPr lang="en-US" dirty="0"/>
            <a:t>Increased comfort discussing sensitive needs</a:t>
          </a:r>
        </a:p>
      </dgm:t>
    </dgm:pt>
    <dgm:pt modelId="{C49BCACC-E75A-45FC-B883-A5FCE86B5B5A}" type="parTrans" cxnId="{549197DA-3AB7-41CD-8F6E-E4829BCA3346}">
      <dgm:prSet/>
      <dgm:spPr/>
      <dgm:t>
        <a:bodyPr/>
        <a:lstStyle/>
        <a:p>
          <a:endParaRPr lang="en-US"/>
        </a:p>
      </dgm:t>
    </dgm:pt>
    <dgm:pt modelId="{CB4D4193-7441-4EC3-88C0-A5F3B2B0336D}" type="sibTrans" cxnId="{549197DA-3AB7-41CD-8F6E-E4829BCA3346}">
      <dgm:prSet/>
      <dgm:spPr/>
      <dgm:t>
        <a:bodyPr/>
        <a:lstStyle/>
        <a:p>
          <a:endParaRPr lang="en-US"/>
        </a:p>
      </dgm:t>
    </dgm:pt>
    <dgm:pt modelId="{20EBAF73-1AB2-4444-9E82-56A8FD5F0685}">
      <dgm:prSet/>
      <dgm:spPr/>
      <dgm:t>
        <a:bodyPr/>
        <a:lstStyle/>
        <a:p>
          <a:r>
            <a:rPr lang="en-US" dirty="0"/>
            <a:t>More barriers identified beyond initial screening</a:t>
          </a:r>
        </a:p>
      </dgm:t>
    </dgm:pt>
    <dgm:pt modelId="{BDE9D88E-D085-401C-BFCE-818B732A5B5C}" type="parTrans" cxnId="{1A4AFD34-B854-4989-8392-A18843B52BD2}">
      <dgm:prSet/>
      <dgm:spPr/>
      <dgm:t>
        <a:bodyPr/>
        <a:lstStyle/>
        <a:p>
          <a:endParaRPr lang="en-US"/>
        </a:p>
      </dgm:t>
    </dgm:pt>
    <dgm:pt modelId="{8430D2CA-BEFB-4C59-87ED-4D66B90E0A25}" type="sibTrans" cxnId="{1A4AFD34-B854-4989-8392-A18843B52BD2}">
      <dgm:prSet/>
      <dgm:spPr/>
      <dgm:t>
        <a:bodyPr/>
        <a:lstStyle/>
        <a:p>
          <a:endParaRPr lang="en-US"/>
        </a:p>
      </dgm:t>
    </dgm:pt>
    <dgm:pt modelId="{4720D983-A42C-4C8F-AFEC-021665691D0F}" type="pres">
      <dgm:prSet presAssocID="{08309920-5E93-4D7D-A1F7-6703D857DA14}" presName="Name0" presStyleCnt="0">
        <dgm:presLayoutVars>
          <dgm:dir/>
          <dgm:animLvl val="lvl"/>
          <dgm:resizeHandles val="exact"/>
        </dgm:presLayoutVars>
      </dgm:prSet>
      <dgm:spPr/>
    </dgm:pt>
    <dgm:pt modelId="{C9C6F73D-B95E-4C9A-A821-CA424C74B21C}" type="pres">
      <dgm:prSet presAssocID="{5766593A-CC64-468B-A95C-5E20522091BB}" presName="composite" presStyleCnt="0"/>
      <dgm:spPr/>
    </dgm:pt>
    <dgm:pt modelId="{724B89B9-A1C1-41B8-B913-943517759CCE}" type="pres">
      <dgm:prSet presAssocID="{5766593A-CC64-468B-A95C-5E20522091BB}" presName="parTx" presStyleLbl="alignNode1" presStyleIdx="0" presStyleCnt="4">
        <dgm:presLayoutVars>
          <dgm:chMax val="0"/>
          <dgm:chPref val="0"/>
          <dgm:bulletEnabled val="1"/>
        </dgm:presLayoutVars>
      </dgm:prSet>
      <dgm:spPr/>
    </dgm:pt>
    <dgm:pt modelId="{9C34D68E-7E0E-4A32-A995-9AE048B58820}" type="pres">
      <dgm:prSet presAssocID="{5766593A-CC64-468B-A95C-5E20522091BB}" presName="desTx" presStyleLbl="alignAccFollowNode1" presStyleIdx="0" presStyleCnt="4">
        <dgm:presLayoutVars>
          <dgm:bulletEnabled val="1"/>
        </dgm:presLayoutVars>
      </dgm:prSet>
      <dgm:spPr/>
    </dgm:pt>
    <dgm:pt modelId="{88A34336-0132-4563-B231-95213D80FE18}" type="pres">
      <dgm:prSet presAssocID="{DE8C7F6D-C05A-4C53-9570-F1652B00ADAF}" presName="space" presStyleCnt="0"/>
      <dgm:spPr/>
    </dgm:pt>
    <dgm:pt modelId="{653A67D5-1DC3-4B28-A1FA-2242F34DCD50}" type="pres">
      <dgm:prSet presAssocID="{4B7DB019-A526-4F8D-ABF9-DA0E7E14124E}" presName="composite" presStyleCnt="0"/>
      <dgm:spPr/>
    </dgm:pt>
    <dgm:pt modelId="{756456AD-6B70-4B44-A696-493DED79D3C6}" type="pres">
      <dgm:prSet presAssocID="{4B7DB019-A526-4F8D-ABF9-DA0E7E14124E}" presName="parTx" presStyleLbl="alignNode1" presStyleIdx="1" presStyleCnt="4">
        <dgm:presLayoutVars>
          <dgm:chMax val="0"/>
          <dgm:chPref val="0"/>
          <dgm:bulletEnabled val="1"/>
        </dgm:presLayoutVars>
      </dgm:prSet>
      <dgm:spPr/>
    </dgm:pt>
    <dgm:pt modelId="{B759A952-0F06-4EC3-BC37-451EB8B4EE59}" type="pres">
      <dgm:prSet presAssocID="{4B7DB019-A526-4F8D-ABF9-DA0E7E14124E}" presName="desTx" presStyleLbl="alignAccFollowNode1" presStyleIdx="1" presStyleCnt="4">
        <dgm:presLayoutVars>
          <dgm:bulletEnabled val="1"/>
        </dgm:presLayoutVars>
      </dgm:prSet>
      <dgm:spPr/>
    </dgm:pt>
    <dgm:pt modelId="{CC7F8140-68C4-4BDF-A41E-79FAD741911A}" type="pres">
      <dgm:prSet presAssocID="{FCDE3285-882A-4AE2-AA13-9C5C381C7E48}" presName="space" presStyleCnt="0"/>
      <dgm:spPr/>
    </dgm:pt>
    <dgm:pt modelId="{A3FA75E8-CBA0-438D-8595-8C5F7FB4C2C8}" type="pres">
      <dgm:prSet presAssocID="{962EAD05-8A70-421C-96D4-AAD4007296E7}" presName="composite" presStyleCnt="0"/>
      <dgm:spPr/>
    </dgm:pt>
    <dgm:pt modelId="{EDAFE041-CB70-4C16-8812-5657965BFD40}" type="pres">
      <dgm:prSet presAssocID="{962EAD05-8A70-421C-96D4-AAD4007296E7}" presName="parTx" presStyleLbl="alignNode1" presStyleIdx="2" presStyleCnt="4">
        <dgm:presLayoutVars>
          <dgm:chMax val="0"/>
          <dgm:chPref val="0"/>
          <dgm:bulletEnabled val="1"/>
        </dgm:presLayoutVars>
      </dgm:prSet>
      <dgm:spPr/>
    </dgm:pt>
    <dgm:pt modelId="{43E1249F-F116-405C-9A39-1F005F4796C5}" type="pres">
      <dgm:prSet presAssocID="{962EAD05-8A70-421C-96D4-AAD4007296E7}" presName="desTx" presStyleLbl="alignAccFollowNode1" presStyleIdx="2" presStyleCnt="4">
        <dgm:presLayoutVars>
          <dgm:bulletEnabled val="1"/>
        </dgm:presLayoutVars>
      </dgm:prSet>
      <dgm:spPr/>
    </dgm:pt>
    <dgm:pt modelId="{D826217D-2261-45CC-A1C5-138F3C3B9E10}" type="pres">
      <dgm:prSet presAssocID="{3637B976-70D9-46A2-81ED-9A17D14F9F7A}" presName="space" presStyleCnt="0"/>
      <dgm:spPr/>
    </dgm:pt>
    <dgm:pt modelId="{D4FB3FA7-9E71-45A0-9CC2-6C9B19F93A5E}" type="pres">
      <dgm:prSet presAssocID="{ABFC6570-F6B8-493E-AF25-0A4F06DC314E}" presName="composite" presStyleCnt="0"/>
      <dgm:spPr/>
    </dgm:pt>
    <dgm:pt modelId="{EE7BDCFC-1F2C-4688-86DD-136A2345CE95}" type="pres">
      <dgm:prSet presAssocID="{ABFC6570-F6B8-493E-AF25-0A4F06DC314E}" presName="parTx" presStyleLbl="alignNode1" presStyleIdx="3" presStyleCnt="4">
        <dgm:presLayoutVars>
          <dgm:chMax val="0"/>
          <dgm:chPref val="0"/>
          <dgm:bulletEnabled val="1"/>
        </dgm:presLayoutVars>
      </dgm:prSet>
      <dgm:spPr/>
    </dgm:pt>
    <dgm:pt modelId="{3352F186-49A9-42DB-8F80-D51CC473CE70}" type="pres">
      <dgm:prSet presAssocID="{ABFC6570-F6B8-493E-AF25-0A4F06DC314E}" presName="desTx" presStyleLbl="alignAccFollowNode1" presStyleIdx="3" presStyleCnt="4">
        <dgm:presLayoutVars>
          <dgm:bulletEnabled val="1"/>
        </dgm:presLayoutVars>
      </dgm:prSet>
      <dgm:spPr/>
    </dgm:pt>
  </dgm:ptLst>
  <dgm:cxnLst>
    <dgm:cxn modelId="{276CD500-8922-40B6-8C45-B0016CA0BFD3}" srcId="{5766593A-CC64-468B-A95C-5E20522091BB}" destId="{B3D91F85-BE1D-41D7-97D9-B21D37F9DF4A}" srcOrd="1" destOrd="0" parTransId="{EA8B9D34-6150-429C-AEC8-B9AC4A1BE822}" sibTransId="{28CC932A-BD0C-4631-84C0-DD31D859F55D}"/>
    <dgm:cxn modelId="{E5C85A0D-672A-48A8-9E13-33CBF1EEADAD}" type="presOf" srcId="{B3D91F85-BE1D-41D7-97D9-B21D37F9DF4A}" destId="{9C34D68E-7E0E-4A32-A995-9AE048B58820}" srcOrd="0" destOrd="1" presId="urn:microsoft.com/office/officeart/2005/8/layout/hList1"/>
    <dgm:cxn modelId="{41001712-9E03-4CC5-9048-D23910AB462F}" srcId="{962EAD05-8A70-421C-96D4-AAD4007296E7}" destId="{1C83F776-849D-4436-A4F8-34342AF0150F}" srcOrd="1" destOrd="0" parTransId="{D1F6B8FC-CF2C-4A6A-AC30-36C9F05CB2CB}" sibTransId="{3F05C536-8046-4BBD-8D05-6CB99A8FA683}"/>
    <dgm:cxn modelId="{C75B4323-33D8-4D5E-B355-910E4D99A1B1}" type="presOf" srcId="{08309920-5E93-4D7D-A1F7-6703D857DA14}" destId="{4720D983-A42C-4C8F-AFEC-021665691D0F}" srcOrd="0" destOrd="0" presId="urn:microsoft.com/office/officeart/2005/8/layout/hList1"/>
    <dgm:cxn modelId="{4EA6172E-4807-41A0-89FC-D04A6435F965}" srcId="{962EAD05-8A70-421C-96D4-AAD4007296E7}" destId="{F9B8FFD3-A321-4172-B3E4-B4E37BE0BF79}" srcOrd="0" destOrd="0" parTransId="{9953C299-91AC-48A3-8EDE-F5D15D111C4E}" sibTransId="{68D1E823-0379-46ED-BCB8-ED44C54E8119}"/>
    <dgm:cxn modelId="{CF2F4030-47F9-4D34-A5F4-0AB090D6FA3C}" srcId="{08309920-5E93-4D7D-A1F7-6703D857DA14}" destId="{ABFC6570-F6B8-493E-AF25-0A4F06DC314E}" srcOrd="3" destOrd="0" parTransId="{7A207959-C73A-48E2-BCD8-D72512C1086E}" sibTransId="{925AD02D-D67D-4F38-A88F-8125877BCA21}"/>
    <dgm:cxn modelId="{1A4AFD34-B854-4989-8392-A18843B52BD2}" srcId="{ABFC6570-F6B8-493E-AF25-0A4F06DC314E}" destId="{20EBAF73-1AB2-4444-9E82-56A8FD5F0685}" srcOrd="2" destOrd="0" parTransId="{BDE9D88E-D085-401C-BFCE-818B732A5B5C}" sibTransId="{8430D2CA-BEFB-4C59-87ED-4D66B90E0A25}"/>
    <dgm:cxn modelId="{215BBC3B-8CA5-49D6-A390-8CE1A4C03BBA}" type="presOf" srcId="{ABFC6570-F6B8-493E-AF25-0A4F06DC314E}" destId="{EE7BDCFC-1F2C-4688-86DD-136A2345CE95}" srcOrd="0" destOrd="0" presId="urn:microsoft.com/office/officeart/2005/8/layout/hList1"/>
    <dgm:cxn modelId="{D3C60843-968B-49E8-8169-34B0C0A618F6}" srcId="{4B7DB019-A526-4F8D-ABF9-DA0E7E14124E}" destId="{AA4BC012-D4A7-41EF-AACB-EFFF773C301B}" srcOrd="0" destOrd="0" parTransId="{8A3CE4B2-6D97-4982-ACEC-C534C0743517}" sibTransId="{483C22E3-9F33-4994-812A-60C9D7567D90}"/>
    <dgm:cxn modelId="{C111AD46-45AC-4134-B63E-ABD8001CAF22}" type="presOf" srcId="{519E6246-F105-4F8D-8CB0-B1C803FF7F6F}" destId="{B759A952-0F06-4EC3-BC37-451EB8B4EE59}" srcOrd="0" destOrd="1" presId="urn:microsoft.com/office/officeart/2005/8/layout/hList1"/>
    <dgm:cxn modelId="{F16C6C48-EE6E-4DC4-AA57-916ABFE91D96}" srcId="{1C83F776-849D-4436-A4F8-34342AF0150F}" destId="{46D4D8A0-5808-442B-B948-D80AD8EA11EF}" srcOrd="0" destOrd="0" parTransId="{89A56C8C-791A-40D1-A775-411ADFA2B864}" sibTransId="{4FAB996B-152A-4D4B-A01B-3B90902E4A05}"/>
    <dgm:cxn modelId="{B03D9A6C-63B3-49A4-81D2-7E93060B7F72}" type="presOf" srcId="{2856393F-3F50-4710-8F28-728C18A91C2D}" destId="{3352F186-49A9-42DB-8F80-D51CC473CE70}" srcOrd="0" destOrd="1" presId="urn:microsoft.com/office/officeart/2005/8/layout/hList1"/>
    <dgm:cxn modelId="{F011DC54-5FE5-42F7-8626-313C9B12BE96}" type="presOf" srcId="{F9B8FFD3-A321-4172-B3E4-B4E37BE0BF79}" destId="{43E1249F-F116-405C-9A39-1F005F4796C5}" srcOrd="0" destOrd="0" presId="urn:microsoft.com/office/officeart/2005/8/layout/hList1"/>
    <dgm:cxn modelId="{29038258-1F04-496B-9705-A562F792BBB4}" type="presOf" srcId="{4B7DB019-A526-4F8D-ABF9-DA0E7E14124E}" destId="{756456AD-6B70-4B44-A696-493DED79D3C6}" srcOrd="0" destOrd="0" presId="urn:microsoft.com/office/officeart/2005/8/layout/hList1"/>
    <dgm:cxn modelId="{AF4DD57D-7C8C-469F-8908-BCCC85D89FA3}" type="presOf" srcId="{37E9A8A7-560D-4B56-854E-F3DD38916829}" destId="{43E1249F-F116-405C-9A39-1F005F4796C5}" srcOrd="0" destOrd="3" presId="urn:microsoft.com/office/officeart/2005/8/layout/hList1"/>
    <dgm:cxn modelId="{B0B03B7F-0318-4501-868C-B2E3D4432DC6}" type="presOf" srcId="{46D4D8A0-5808-442B-B948-D80AD8EA11EF}" destId="{43E1249F-F116-405C-9A39-1F005F4796C5}" srcOrd="0" destOrd="2" presId="urn:microsoft.com/office/officeart/2005/8/layout/hList1"/>
    <dgm:cxn modelId="{C794CB88-1A32-482F-817A-2A44E0499F45}" type="presOf" srcId="{1C83F776-849D-4436-A4F8-34342AF0150F}" destId="{43E1249F-F116-405C-9A39-1F005F4796C5}" srcOrd="0" destOrd="1" presId="urn:microsoft.com/office/officeart/2005/8/layout/hList1"/>
    <dgm:cxn modelId="{B0D7EE89-1F92-4C68-9B0D-4862A1E3B19F}" srcId="{4B7DB019-A526-4F8D-ABF9-DA0E7E14124E}" destId="{519E6246-F105-4F8D-8CB0-B1C803FF7F6F}" srcOrd="1" destOrd="0" parTransId="{B0AD2A5B-C744-46A8-B1BA-C37435447F3C}" sibTransId="{B012CD07-E96B-41A8-8CEF-0454B6C05829}"/>
    <dgm:cxn modelId="{686A328B-A3BE-4E0E-8DF8-DE236F94B0F7}" type="presOf" srcId="{AA4BC012-D4A7-41EF-AACB-EFFF773C301B}" destId="{B759A952-0F06-4EC3-BC37-451EB8B4EE59}" srcOrd="0" destOrd="0" presId="urn:microsoft.com/office/officeart/2005/8/layout/hList1"/>
    <dgm:cxn modelId="{96669B96-98D2-43BF-89B6-5FA036B1EE58}" type="presOf" srcId="{20EBAF73-1AB2-4444-9E82-56A8FD5F0685}" destId="{3352F186-49A9-42DB-8F80-D51CC473CE70}" srcOrd="0" destOrd="2" presId="urn:microsoft.com/office/officeart/2005/8/layout/hList1"/>
    <dgm:cxn modelId="{E1C58DAA-1D9C-4E58-84E7-382451EE74A1}" srcId="{1C83F776-849D-4436-A4F8-34342AF0150F}" destId="{37E9A8A7-560D-4B56-854E-F3DD38916829}" srcOrd="1" destOrd="0" parTransId="{0F610EEA-1066-4486-88FC-D2190D02DC2A}" sibTransId="{25584A14-1A5B-4168-A0A5-ADD00D1B8CEE}"/>
    <dgm:cxn modelId="{6EB74EAC-9987-4044-ADA1-2A339AC3AB8C}" type="presOf" srcId="{5766593A-CC64-468B-A95C-5E20522091BB}" destId="{724B89B9-A1C1-41B8-B913-943517759CCE}" srcOrd="0" destOrd="0" presId="urn:microsoft.com/office/officeart/2005/8/layout/hList1"/>
    <dgm:cxn modelId="{FD08C5AF-CF9B-4D5D-99E1-2D707646D095}" srcId="{5766593A-CC64-468B-A95C-5E20522091BB}" destId="{CC052556-D039-4AC5-BE02-4F6695486048}" srcOrd="0" destOrd="0" parTransId="{43BBA0A1-A99A-4467-A41A-7F58C8B9991A}" sibTransId="{EB0940CC-A9FF-439A-8607-1EFB85210E29}"/>
    <dgm:cxn modelId="{8BC48DB2-574F-440C-8D8F-F96D80A7FF76}" srcId="{ABFC6570-F6B8-493E-AF25-0A4F06DC314E}" destId="{0494B9B1-7591-41B4-A7F8-30AA514DD1E8}" srcOrd="0" destOrd="0" parTransId="{9B3EC5DC-0AA9-4684-8333-27478E68289A}" sibTransId="{93C01C67-869E-4A37-ABF2-C7E29E8E7852}"/>
    <dgm:cxn modelId="{12D1A8B6-24C1-4E64-B56E-EBCA6DBD5A09}" srcId="{08309920-5E93-4D7D-A1F7-6703D857DA14}" destId="{5766593A-CC64-468B-A95C-5E20522091BB}" srcOrd="0" destOrd="0" parTransId="{6C92C350-5AD8-4BE5-A587-5212EC4A26A1}" sibTransId="{DE8C7F6D-C05A-4C53-9570-F1652B00ADAF}"/>
    <dgm:cxn modelId="{218EECC6-52A5-484C-B845-E372D72F3102}" type="presOf" srcId="{CC052556-D039-4AC5-BE02-4F6695486048}" destId="{9C34D68E-7E0E-4A32-A995-9AE048B58820}" srcOrd="0" destOrd="0" presId="urn:microsoft.com/office/officeart/2005/8/layout/hList1"/>
    <dgm:cxn modelId="{9B4C39C9-41EC-49F7-9BFF-4A41B02BA648}" srcId="{08309920-5E93-4D7D-A1F7-6703D857DA14}" destId="{962EAD05-8A70-421C-96D4-AAD4007296E7}" srcOrd="2" destOrd="0" parTransId="{E3DADDA1-E98B-4F03-AB2A-192F9FD6A55D}" sibTransId="{3637B976-70D9-46A2-81ED-9A17D14F9F7A}"/>
    <dgm:cxn modelId="{EB80E2D3-1D0A-40EF-9959-C911150773A1}" type="presOf" srcId="{0494B9B1-7591-41B4-A7F8-30AA514DD1E8}" destId="{3352F186-49A9-42DB-8F80-D51CC473CE70}" srcOrd="0" destOrd="0" presId="urn:microsoft.com/office/officeart/2005/8/layout/hList1"/>
    <dgm:cxn modelId="{549197DA-3AB7-41CD-8F6E-E4829BCA3346}" srcId="{ABFC6570-F6B8-493E-AF25-0A4F06DC314E}" destId="{2856393F-3F50-4710-8F28-728C18A91C2D}" srcOrd="1" destOrd="0" parTransId="{C49BCACC-E75A-45FC-B883-A5FCE86B5B5A}" sibTransId="{CB4D4193-7441-4EC3-88C0-A5F3B2B0336D}"/>
    <dgm:cxn modelId="{501250EE-E18D-4E5A-8358-A2EB70085F9D}" type="presOf" srcId="{962EAD05-8A70-421C-96D4-AAD4007296E7}" destId="{EDAFE041-CB70-4C16-8812-5657965BFD40}" srcOrd="0" destOrd="0" presId="urn:microsoft.com/office/officeart/2005/8/layout/hList1"/>
    <dgm:cxn modelId="{5B23C8F7-EE52-420F-A510-62BFA8D2DDFE}" srcId="{08309920-5E93-4D7D-A1F7-6703D857DA14}" destId="{4B7DB019-A526-4F8D-ABF9-DA0E7E14124E}" srcOrd="1" destOrd="0" parTransId="{24983296-34A4-49CE-A6B2-1A0244794812}" sibTransId="{FCDE3285-882A-4AE2-AA13-9C5C381C7E48}"/>
    <dgm:cxn modelId="{C5E40AC7-4B20-448C-9663-3EE115EBE6E1}" type="presParOf" srcId="{4720D983-A42C-4C8F-AFEC-021665691D0F}" destId="{C9C6F73D-B95E-4C9A-A821-CA424C74B21C}" srcOrd="0" destOrd="0" presId="urn:microsoft.com/office/officeart/2005/8/layout/hList1"/>
    <dgm:cxn modelId="{F5FA17EA-EB29-4253-8736-B092DA9A8D79}" type="presParOf" srcId="{C9C6F73D-B95E-4C9A-A821-CA424C74B21C}" destId="{724B89B9-A1C1-41B8-B913-943517759CCE}" srcOrd="0" destOrd="0" presId="urn:microsoft.com/office/officeart/2005/8/layout/hList1"/>
    <dgm:cxn modelId="{C98A04D6-5524-4668-9151-0BEC48B3FF33}" type="presParOf" srcId="{C9C6F73D-B95E-4C9A-A821-CA424C74B21C}" destId="{9C34D68E-7E0E-4A32-A995-9AE048B58820}" srcOrd="1" destOrd="0" presId="urn:microsoft.com/office/officeart/2005/8/layout/hList1"/>
    <dgm:cxn modelId="{6854FBA6-B134-4CBE-92C0-AB1E832BD961}" type="presParOf" srcId="{4720D983-A42C-4C8F-AFEC-021665691D0F}" destId="{88A34336-0132-4563-B231-95213D80FE18}" srcOrd="1" destOrd="0" presId="urn:microsoft.com/office/officeart/2005/8/layout/hList1"/>
    <dgm:cxn modelId="{9485FA9F-E8BB-4D04-AC2C-499BB144BFC5}" type="presParOf" srcId="{4720D983-A42C-4C8F-AFEC-021665691D0F}" destId="{653A67D5-1DC3-4B28-A1FA-2242F34DCD50}" srcOrd="2" destOrd="0" presId="urn:microsoft.com/office/officeart/2005/8/layout/hList1"/>
    <dgm:cxn modelId="{3722E4A8-1D60-4311-BDE0-162E14A65B2C}" type="presParOf" srcId="{653A67D5-1DC3-4B28-A1FA-2242F34DCD50}" destId="{756456AD-6B70-4B44-A696-493DED79D3C6}" srcOrd="0" destOrd="0" presId="urn:microsoft.com/office/officeart/2005/8/layout/hList1"/>
    <dgm:cxn modelId="{0C345132-E3A6-4A61-8E60-D6AA1BBD24D5}" type="presParOf" srcId="{653A67D5-1DC3-4B28-A1FA-2242F34DCD50}" destId="{B759A952-0F06-4EC3-BC37-451EB8B4EE59}" srcOrd="1" destOrd="0" presId="urn:microsoft.com/office/officeart/2005/8/layout/hList1"/>
    <dgm:cxn modelId="{2839DE73-8864-4038-8A1C-34F121611367}" type="presParOf" srcId="{4720D983-A42C-4C8F-AFEC-021665691D0F}" destId="{CC7F8140-68C4-4BDF-A41E-79FAD741911A}" srcOrd="3" destOrd="0" presId="urn:microsoft.com/office/officeart/2005/8/layout/hList1"/>
    <dgm:cxn modelId="{C4F0D6A5-FB05-43E7-85C8-35E80B64A265}" type="presParOf" srcId="{4720D983-A42C-4C8F-AFEC-021665691D0F}" destId="{A3FA75E8-CBA0-438D-8595-8C5F7FB4C2C8}" srcOrd="4" destOrd="0" presId="urn:microsoft.com/office/officeart/2005/8/layout/hList1"/>
    <dgm:cxn modelId="{2C01ACEC-3EE3-43B3-B97F-38B79A6443E4}" type="presParOf" srcId="{A3FA75E8-CBA0-438D-8595-8C5F7FB4C2C8}" destId="{EDAFE041-CB70-4C16-8812-5657965BFD40}" srcOrd="0" destOrd="0" presId="urn:microsoft.com/office/officeart/2005/8/layout/hList1"/>
    <dgm:cxn modelId="{A8558825-1B07-462F-BFFA-28E84C6F8520}" type="presParOf" srcId="{A3FA75E8-CBA0-438D-8595-8C5F7FB4C2C8}" destId="{43E1249F-F116-405C-9A39-1F005F4796C5}" srcOrd="1" destOrd="0" presId="urn:microsoft.com/office/officeart/2005/8/layout/hList1"/>
    <dgm:cxn modelId="{03D971A6-3C23-44AA-8937-938C2968266A}" type="presParOf" srcId="{4720D983-A42C-4C8F-AFEC-021665691D0F}" destId="{D826217D-2261-45CC-A1C5-138F3C3B9E10}" srcOrd="5" destOrd="0" presId="urn:microsoft.com/office/officeart/2005/8/layout/hList1"/>
    <dgm:cxn modelId="{9E06CEA3-55D5-47DA-B4FA-31CEEB98A36C}" type="presParOf" srcId="{4720D983-A42C-4C8F-AFEC-021665691D0F}" destId="{D4FB3FA7-9E71-45A0-9CC2-6C9B19F93A5E}" srcOrd="6" destOrd="0" presId="urn:microsoft.com/office/officeart/2005/8/layout/hList1"/>
    <dgm:cxn modelId="{26FF3BFE-BBE1-4453-918A-39D1429F98B4}" type="presParOf" srcId="{D4FB3FA7-9E71-45A0-9CC2-6C9B19F93A5E}" destId="{EE7BDCFC-1F2C-4688-86DD-136A2345CE95}" srcOrd="0" destOrd="0" presId="urn:microsoft.com/office/officeart/2005/8/layout/hList1"/>
    <dgm:cxn modelId="{5A09673F-8EF6-476A-9825-74289D5769DE}" type="presParOf" srcId="{D4FB3FA7-9E71-45A0-9CC2-6C9B19F93A5E}" destId="{3352F186-49A9-42DB-8F80-D51CC473CE7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56E3A27-92EB-4A98-BEC1-F7459F010786}" type="doc">
      <dgm:prSet loTypeId="urn:microsoft.com/office/officeart/2008/layout/PictureAccentList" loCatId="picture" qsTypeId="urn:microsoft.com/office/officeart/2005/8/quickstyle/simple1" qsCatId="simple" csTypeId="urn:microsoft.com/office/officeart/2005/8/colors/accent1_2" csCatId="accent1" phldr="1"/>
      <dgm:spPr/>
      <dgm:t>
        <a:bodyPr/>
        <a:lstStyle/>
        <a:p>
          <a:endParaRPr lang="en-US"/>
        </a:p>
      </dgm:t>
    </dgm:pt>
    <dgm:pt modelId="{EBF4A11D-22C1-4C38-9169-B380E00FB94A}">
      <dgm:prSet phldrT="[Text]" custT="1"/>
      <dgm:spPr/>
      <dgm:t>
        <a:bodyPr/>
        <a:lstStyle/>
        <a:p>
          <a:r>
            <a:rPr lang="en-US" sz="2400" dirty="0"/>
            <a:t>What We’re Catching!</a:t>
          </a:r>
        </a:p>
      </dgm:t>
    </dgm:pt>
    <dgm:pt modelId="{9482A6D8-4490-480B-9AC3-A36835F50E88}" type="parTrans" cxnId="{CF117329-79D6-40EC-8785-417834543EE3}">
      <dgm:prSet/>
      <dgm:spPr/>
      <dgm:t>
        <a:bodyPr/>
        <a:lstStyle/>
        <a:p>
          <a:endParaRPr lang="en-US"/>
        </a:p>
      </dgm:t>
    </dgm:pt>
    <dgm:pt modelId="{522793B3-7963-4405-ADEC-B8D2E7A99FDD}" type="sibTrans" cxnId="{CF117329-79D6-40EC-8785-417834543EE3}">
      <dgm:prSet/>
      <dgm:spPr/>
      <dgm:t>
        <a:bodyPr/>
        <a:lstStyle/>
        <a:p>
          <a:endParaRPr lang="en-US"/>
        </a:p>
      </dgm:t>
    </dgm:pt>
    <dgm:pt modelId="{03CA7B72-059B-4175-BE8F-96C9FE0B9961}">
      <dgm:prSet phldrT="[Text]"/>
      <dgm:spPr/>
      <dgm:t>
        <a:bodyPr/>
        <a:lstStyle/>
        <a:p>
          <a:r>
            <a:rPr lang="en-US" dirty="0"/>
            <a:t>Secured $2,000 in mortgage assistance for a family facing income loss</a:t>
          </a:r>
        </a:p>
      </dgm:t>
    </dgm:pt>
    <dgm:pt modelId="{4B34D2F4-D3F7-41CC-9A71-ADC2BDB18F83}" type="parTrans" cxnId="{FC556BE3-5712-46D8-89CD-81DE3B5929D3}">
      <dgm:prSet/>
      <dgm:spPr/>
      <dgm:t>
        <a:bodyPr/>
        <a:lstStyle/>
        <a:p>
          <a:endParaRPr lang="en-US"/>
        </a:p>
      </dgm:t>
    </dgm:pt>
    <dgm:pt modelId="{CA1EF2DA-2B5E-4F6D-95A5-130E15BFA193}" type="sibTrans" cxnId="{FC556BE3-5712-46D8-89CD-81DE3B5929D3}">
      <dgm:prSet/>
      <dgm:spPr/>
      <dgm:t>
        <a:bodyPr/>
        <a:lstStyle/>
        <a:p>
          <a:endParaRPr lang="en-US"/>
        </a:p>
      </dgm:t>
    </dgm:pt>
    <dgm:pt modelId="{ED0C9B8E-ACCC-457F-B165-168D506D30E6}">
      <dgm:prSet phldrT="[Text]"/>
      <dgm:spPr/>
      <dgm:t>
        <a:bodyPr/>
        <a:lstStyle/>
        <a:p>
          <a:r>
            <a:rPr lang="en-US" dirty="0"/>
            <a:t>Helped reduce high electricity costs through medical exemption programs</a:t>
          </a:r>
        </a:p>
      </dgm:t>
    </dgm:pt>
    <dgm:pt modelId="{68B307FF-F353-426D-A4E6-CC1147911E02}" type="parTrans" cxnId="{569F6D1E-4E60-47C0-BDFA-5158B6CEA82A}">
      <dgm:prSet/>
      <dgm:spPr/>
      <dgm:t>
        <a:bodyPr/>
        <a:lstStyle/>
        <a:p>
          <a:endParaRPr lang="en-US"/>
        </a:p>
      </dgm:t>
    </dgm:pt>
    <dgm:pt modelId="{EC2030B0-AF09-4B05-94C2-8EF52FC46D78}" type="sibTrans" cxnId="{569F6D1E-4E60-47C0-BDFA-5158B6CEA82A}">
      <dgm:prSet/>
      <dgm:spPr/>
      <dgm:t>
        <a:bodyPr/>
        <a:lstStyle/>
        <a:p>
          <a:endParaRPr lang="en-US"/>
        </a:p>
      </dgm:t>
    </dgm:pt>
    <dgm:pt modelId="{812916B9-1246-46E0-9C69-3C9C235C898C}">
      <dgm:prSet phldrT="[Text]"/>
      <dgm:spPr/>
      <dgm:t>
        <a:bodyPr/>
        <a:lstStyle/>
        <a:p>
          <a:r>
            <a:rPr lang="en-US" dirty="0"/>
            <a:t>Enabled access to Medicaid transportation, MyChart, and housing resources</a:t>
          </a:r>
        </a:p>
      </dgm:t>
    </dgm:pt>
    <dgm:pt modelId="{049CB038-A1F6-4856-A688-01D4C5315ABE}" type="parTrans" cxnId="{E88B12A2-7847-4A7C-9182-B80849D76211}">
      <dgm:prSet/>
      <dgm:spPr/>
      <dgm:t>
        <a:bodyPr/>
        <a:lstStyle/>
        <a:p>
          <a:endParaRPr lang="en-US"/>
        </a:p>
      </dgm:t>
    </dgm:pt>
    <dgm:pt modelId="{9E297CE0-09D7-4734-8B5F-AAAE020E924E}" type="sibTrans" cxnId="{E88B12A2-7847-4A7C-9182-B80849D76211}">
      <dgm:prSet/>
      <dgm:spPr/>
      <dgm:t>
        <a:bodyPr/>
        <a:lstStyle/>
        <a:p>
          <a:endParaRPr lang="en-US"/>
        </a:p>
      </dgm:t>
    </dgm:pt>
    <dgm:pt modelId="{9C7BBCC4-6665-4048-8EE4-CE0E183C27F6}">
      <dgm:prSet phldrT="[Text]"/>
      <dgm:spPr/>
      <dgm:t>
        <a:bodyPr/>
        <a:lstStyle/>
        <a:p>
          <a:r>
            <a:rPr lang="en-US" dirty="0"/>
            <a:t>Connected families to financial assistance and community foundations</a:t>
          </a:r>
        </a:p>
      </dgm:t>
    </dgm:pt>
    <dgm:pt modelId="{8A3223C9-C131-4AFB-90BC-C530CFF4DE8E}" type="parTrans" cxnId="{381E8A93-0A5C-48BD-82B3-2B925436DD94}">
      <dgm:prSet/>
      <dgm:spPr/>
      <dgm:t>
        <a:bodyPr/>
        <a:lstStyle/>
        <a:p>
          <a:endParaRPr lang="en-US"/>
        </a:p>
      </dgm:t>
    </dgm:pt>
    <dgm:pt modelId="{F3BE509C-0CD4-4FD8-990B-7154761E8029}" type="sibTrans" cxnId="{381E8A93-0A5C-48BD-82B3-2B925436DD94}">
      <dgm:prSet/>
      <dgm:spPr/>
      <dgm:t>
        <a:bodyPr/>
        <a:lstStyle/>
        <a:p>
          <a:endParaRPr lang="en-US"/>
        </a:p>
      </dgm:t>
    </dgm:pt>
    <dgm:pt modelId="{D2559390-FBD5-4BE5-BDF5-9073F335C1D7}">
      <dgm:prSet phldrT="[Text]"/>
      <dgm:spPr/>
      <dgm:t>
        <a:bodyPr/>
        <a:lstStyle/>
        <a:p>
          <a:r>
            <a:rPr lang="en-US" dirty="0"/>
            <a:t>Provided direct support leading to immediate financial relief (e.g., $489 car payment)</a:t>
          </a:r>
        </a:p>
      </dgm:t>
    </dgm:pt>
    <dgm:pt modelId="{57665D4A-4310-4946-B2D6-68D007A0EA4D}" type="parTrans" cxnId="{D50FEAD7-8480-41A7-BB55-6CE6CC2BE290}">
      <dgm:prSet/>
      <dgm:spPr/>
      <dgm:t>
        <a:bodyPr/>
        <a:lstStyle/>
        <a:p>
          <a:endParaRPr lang="en-US"/>
        </a:p>
      </dgm:t>
    </dgm:pt>
    <dgm:pt modelId="{2A053248-6A41-4542-AE97-6BB98508A735}" type="sibTrans" cxnId="{D50FEAD7-8480-41A7-BB55-6CE6CC2BE290}">
      <dgm:prSet/>
      <dgm:spPr/>
      <dgm:t>
        <a:bodyPr/>
        <a:lstStyle/>
        <a:p>
          <a:endParaRPr lang="en-US"/>
        </a:p>
      </dgm:t>
    </dgm:pt>
    <dgm:pt modelId="{5061BBFD-4AFC-4BE0-98A1-7DB97C91AA7D}" type="pres">
      <dgm:prSet presAssocID="{756E3A27-92EB-4A98-BEC1-F7459F010786}" presName="layout" presStyleCnt="0">
        <dgm:presLayoutVars>
          <dgm:chMax/>
          <dgm:chPref/>
          <dgm:dir/>
          <dgm:animOne val="branch"/>
          <dgm:animLvl val="lvl"/>
          <dgm:resizeHandles/>
        </dgm:presLayoutVars>
      </dgm:prSet>
      <dgm:spPr/>
    </dgm:pt>
    <dgm:pt modelId="{387B1DDD-D62A-4ED0-B6C1-E1FA93522CC0}" type="pres">
      <dgm:prSet presAssocID="{EBF4A11D-22C1-4C38-9169-B380E00FB94A}" presName="root" presStyleCnt="0">
        <dgm:presLayoutVars>
          <dgm:chMax/>
          <dgm:chPref val="4"/>
        </dgm:presLayoutVars>
      </dgm:prSet>
      <dgm:spPr/>
    </dgm:pt>
    <dgm:pt modelId="{A3183D7D-2406-4154-A29F-6AB26709CC87}" type="pres">
      <dgm:prSet presAssocID="{EBF4A11D-22C1-4C38-9169-B380E00FB94A}" presName="rootComposite" presStyleCnt="0">
        <dgm:presLayoutVars/>
      </dgm:prSet>
      <dgm:spPr/>
    </dgm:pt>
    <dgm:pt modelId="{146A99B5-AFD2-430F-9D9A-0E86206F9850}" type="pres">
      <dgm:prSet presAssocID="{EBF4A11D-22C1-4C38-9169-B380E00FB94A}" presName="rootText" presStyleLbl="node0" presStyleIdx="0" presStyleCnt="1" custScaleX="104441" custLinFactNeighborX="1069" custLinFactNeighborY="-8">
        <dgm:presLayoutVars>
          <dgm:chMax/>
          <dgm:chPref val="4"/>
        </dgm:presLayoutVars>
      </dgm:prSet>
      <dgm:spPr/>
    </dgm:pt>
    <dgm:pt modelId="{F341B4D2-A149-400A-8BEA-2FD3CAD0C14D}" type="pres">
      <dgm:prSet presAssocID="{EBF4A11D-22C1-4C38-9169-B380E00FB94A}" presName="childShape" presStyleCnt="0">
        <dgm:presLayoutVars>
          <dgm:chMax val="0"/>
          <dgm:chPref val="0"/>
        </dgm:presLayoutVars>
      </dgm:prSet>
      <dgm:spPr/>
    </dgm:pt>
    <dgm:pt modelId="{362D4E1D-F91A-4BC8-AA65-946E08839D05}" type="pres">
      <dgm:prSet presAssocID="{03CA7B72-059B-4175-BE8F-96C9FE0B9961}" presName="childComposite" presStyleCnt="0">
        <dgm:presLayoutVars>
          <dgm:chMax val="0"/>
          <dgm:chPref val="0"/>
        </dgm:presLayoutVars>
      </dgm:prSet>
      <dgm:spPr/>
    </dgm:pt>
    <dgm:pt modelId="{5842C95F-2E63-41A9-85F9-48AC6F62349A}" type="pres">
      <dgm:prSet presAssocID="{03CA7B72-059B-4175-BE8F-96C9FE0B9961}" presName="Image" presStyleLbl="node1" presStyleIdx="0" presStyleCnt="5"/>
      <dgm:spPr>
        <a:blipFill>
          <a:blip xmlns:r="http://schemas.openxmlformats.org/officeDocument/2006/relationships" r:embed="rId1"/>
          <a:srcRect/>
          <a:stretch>
            <a:fillRect/>
          </a:stretch>
        </a:blipFill>
      </dgm:spPr>
    </dgm:pt>
    <dgm:pt modelId="{334D0487-9059-4122-9AFD-622E43ED1C1C}" type="pres">
      <dgm:prSet presAssocID="{03CA7B72-059B-4175-BE8F-96C9FE0B9961}" presName="childText" presStyleLbl="lnNode1" presStyleIdx="0" presStyleCnt="5">
        <dgm:presLayoutVars>
          <dgm:chMax val="0"/>
          <dgm:chPref val="0"/>
          <dgm:bulletEnabled val="1"/>
        </dgm:presLayoutVars>
      </dgm:prSet>
      <dgm:spPr/>
    </dgm:pt>
    <dgm:pt modelId="{D65E4821-5BEF-4C50-BEC0-49EBF7E91A12}" type="pres">
      <dgm:prSet presAssocID="{ED0C9B8E-ACCC-457F-B165-168D506D30E6}" presName="childComposite" presStyleCnt="0">
        <dgm:presLayoutVars>
          <dgm:chMax val="0"/>
          <dgm:chPref val="0"/>
        </dgm:presLayoutVars>
      </dgm:prSet>
      <dgm:spPr/>
    </dgm:pt>
    <dgm:pt modelId="{AB044D02-17BA-4504-A8C0-7A7AEDE1A8B7}" type="pres">
      <dgm:prSet presAssocID="{ED0C9B8E-ACCC-457F-B165-168D506D30E6}" presName="Image" presStyleLbl="node1" presStyleIdx="1" presStyleCnt="5"/>
      <dgm:spPr>
        <a:blipFill>
          <a:blip xmlns:r="http://schemas.openxmlformats.org/officeDocument/2006/relationships" r:embed="rId2"/>
          <a:srcRect/>
          <a:stretch>
            <a:fillRect/>
          </a:stretch>
        </a:blipFill>
      </dgm:spPr>
    </dgm:pt>
    <dgm:pt modelId="{587A7BD5-F6C5-4553-9DA8-BBC55A98044F}" type="pres">
      <dgm:prSet presAssocID="{ED0C9B8E-ACCC-457F-B165-168D506D30E6}" presName="childText" presStyleLbl="lnNode1" presStyleIdx="1" presStyleCnt="5">
        <dgm:presLayoutVars>
          <dgm:chMax val="0"/>
          <dgm:chPref val="0"/>
          <dgm:bulletEnabled val="1"/>
        </dgm:presLayoutVars>
      </dgm:prSet>
      <dgm:spPr/>
    </dgm:pt>
    <dgm:pt modelId="{267DB364-F915-4E43-A54F-A9AE3EA5984E}" type="pres">
      <dgm:prSet presAssocID="{812916B9-1246-46E0-9C69-3C9C235C898C}" presName="childComposite" presStyleCnt="0">
        <dgm:presLayoutVars>
          <dgm:chMax val="0"/>
          <dgm:chPref val="0"/>
        </dgm:presLayoutVars>
      </dgm:prSet>
      <dgm:spPr/>
    </dgm:pt>
    <dgm:pt modelId="{F71F367E-37B7-42AA-9D22-BD8EB590CE53}" type="pres">
      <dgm:prSet presAssocID="{812916B9-1246-46E0-9C69-3C9C235C898C}" presName="Image" presStyleLbl="node1" presStyleIdx="2" presStyleCnt="5"/>
      <dgm:spPr>
        <a:blipFill>
          <a:blip xmlns:r="http://schemas.openxmlformats.org/officeDocument/2006/relationships" r:embed="rId3"/>
          <a:srcRect/>
          <a:stretch>
            <a:fillRect/>
          </a:stretch>
        </a:blipFill>
      </dgm:spPr>
    </dgm:pt>
    <dgm:pt modelId="{31144790-3061-4A06-A045-0D23F3803CA6}" type="pres">
      <dgm:prSet presAssocID="{812916B9-1246-46E0-9C69-3C9C235C898C}" presName="childText" presStyleLbl="lnNode1" presStyleIdx="2" presStyleCnt="5">
        <dgm:presLayoutVars>
          <dgm:chMax val="0"/>
          <dgm:chPref val="0"/>
          <dgm:bulletEnabled val="1"/>
        </dgm:presLayoutVars>
      </dgm:prSet>
      <dgm:spPr/>
    </dgm:pt>
    <dgm:pt modelId="{F7A05D49-6316-47C6-9931-F2545BB872A1}" type="pres">
      <dgm:prSet presAssocID="{9C7BBCC4-6665-4048-8EE4-CE0E183C27F6}" presName="childComposite" presStyleCnt="0">
        <dgm:presLayoutVars>
          <dgm:chMax val="0"/>
          <dgm:chPref val="0"/>
        </dgm:presLayoutVars>
      </dgm:prSet>
      <dgm:spPr/>
    </dgm:pt>
    <dgm:pt modelId="{11DA429B-7FAF-4D18-8A00-A0327A332C35}" type="pres">
      <dgm:prSet presAssocID="{9C7BBCC4-6665-4048-8EE4-CE0E183C27F6}" presName="Image" presStyleLbl="node1" presStyleIdx="3" presStyleCnt="5"/>
      <dgm:spPr>
        <a:blipFill>
          <a:blip xmlns:r="http://schemas.openxmlformats.org/officeDocument/2006/relationships" r:embed="rId4"/>
          <a:srcRect/>
          <a:stretch>
            <a:fillRect/>
          </a:stretch>
        </a:blipFill>
      </dgm:spPr>
    </dgm:pt>
    <dgm:pt modelId="{288709E2-FBD9-4ABB-AC2E-80424DE60036}" type="pres">
      <dgm:prSet presAssocID="{9C7BBCC4-6665-4048-8EE4-CE0E183C27F6}" presName="childText" presStyleLbl="lnNode1" presStyleIdx="3" presStyleCnt="5">
        <dgm:presLayoutVars>
          <dgm:chMax val="0"/>
          <dgm:chPref val="0"/>
          <dgm:bulletEnabled val="1"/>
        </dgm:presLayoutVars>
      </dgm:prSet>
      <dgm:spPr/>
    </dgm:pt>
    <dgm:pt modelId="{D476E3FB-32E1-40DD-8FAE-BE96638BB659}" type="pres">
      <dgm:prSet presAssocID="{D2559390-FBD5-4BE5-BDF5-9073F335C1D7}" presName="childComposite" presStyleCnt="0">
        <dgm:presLayoutVars>
          <dgm:chMax val="0"/>
          <dgm:chPref val="0"/>
        </dgm:presLayoutVars>
      </dgm:prSet>
      <dgm:spPr/>
    </dgm:pt>
    <dgm:pt modelId="{0D77E8A3-CD53-4792-8A3B-E90E5C5BB08B}" type="pres">
      <dgm:prSet presAssocID="{D2559390-FBD5-4BE5-BDF5-9073F335C1D7}" presName="Image" presStyleLbl="node1" presStyleIdx="4" presStyleCnt="5"/>
      <dgm:spPr>
        <a:blipFill>
          <a:blip xmlns:r="http://schemas.openxmlformats.org/officeDocument/2006/relationships" r:embed="rId5"/>
          <a:srcRect/>
          <a:stretch>
            <a:fillRect/>
          </a:stretch>
        </a:blipFill>
      </dgm:spPr>
    </dgm:pt>
    <dgm:pt modelId="{7BAF44F1-5848-4486-89DF-93243D8D5139}" type="pres">
      <dgm:prSet presAssocID="{D2559390-FBD5-4BE5-BDF5-9073F335C1D7}" presName="childText" presStyleLbl="lnNode1" presStyleIdx="4" presStyleCnt="5">
        <dgm:presLayoutVars>
          <dgm:chMax val="0"/>
          <dgm:chPref val="0"/>
          <dgm:bulletEnabled val="1"/>
        </dgm:presLayoutVars>
      </dgm:prSet>
      <dgm:spPr/>
    </dgm:pt>
  </dgm:ptLst>
  <dgm:cxnLst>
    <dgm:cxn modelId="{8A1ACD0A-F0CD-480B-AA43-61B766FB204A}" type="presOf" srcId="{ED0C9B8E-ACCC-457F-B165-168D506D30E6}" destId="{587A7BD5-F6C5-4553-9DA8-BBC55A98044F}" srcOrd="0" destOrd="0" presId="urn:microsoft.com/office/officeart/2008/layout/PictureAccentList"/>
    <dgm:cxn modelId="{B3E67717-FDCD-43BF-8E6A-A4147B95B2E0}" type="presOf" srcId="{812916B9-1246-46E0-9C69-3C9C235C898C}" destId="{31144790-3061-4A06-A045-0D23F3803CA6}" srcOrd="0" destOrd="0" presId="urn:microsoft.com/office/officeart/2008/layout/PictureAccentList"/>
    <dgm:cxn modelId="{CD39B717-2C5E-4B62-8DB4-211EB9B72733}" type="presOf" srcId="{756E3A27-92EB-4A98-BEC1-F7459F010786}" destId="{5061BBFD-4AFC-4BE0-98A1-7DB97C91AA7D}" srcOrd="0" destOrd="0" presId="urn:microsoft.com/office/officeart/2008/layout/PictureAccentList"/>
    <dgm:cxn modelId="{569F6D1E-4E60-47C0-BDFA-5158B6CEA82A}" srcId="{EBF4A11D-22C1-4C38-9169-B380E00FB94A}" destId="{ED0C9B8E-ACCC-457F-B165-168D506D30E6}" srcOrd="1" destOrd="0" parTransId="{68B307FF-F353-426D-A4E6-CC1147911E02}" sibTransId="{EC2030B0-AF09-4B05-94C2-8EF52FC46D78}"/>
    <dgm:cxn modelId="{CF117329-79D6-40EC-8785-417834543EE3}" srcId="{756E3A27-92EB-4A98-BEC1-F7459F010786}" destId="{EBF4A11D-22C1-4C38-9169-B380E00FB94A}" srcOrd="0" destOrd="0" parTransId="{9482A6D8-4490-480B-9AC3-A36835F50E88}" sibTransId="{522793B3-7963-4405-ADEC-B8D2E7A99FDD}"/>
    <dgm:cxn modelId="{9177BA2C-6B63-47D6-AFB0-293C333BAF2E}" type="presOf" srcId="{EBF4A11D-22C1-4C38-9169-B380E00FB94A}" destId="{146A99B5-AFD2-430F-9D9A-0E86206F9850}" srcOrd="0" destOrd="0" presId="urn:microsoft.com/office/officeart/2008/layout/PictureAccentList"/>
    <dgm:cxn modelId="{2B5CBD71-DF0E-4C19-ABB3-8EF0F1EB184C}" type="presOf" srcId="{03CA7B72-059B-4175-BE8F-96C9FE0B9961}" destId="{334D0487-9059-4122-9AFD-622E43ED1C1C}" srcOrd="0" destOrd="0" presId="urn:microsoft.com/office/officeart/2008/layout/PictureAccentList"/>
    <dgm:cxn modelId="{381E8A93-0A5C-48BD-82B3-2B925436DD94}" srcId="{EBF4A11D-22C1-4C38-9169-B380E00FB94A}" destId="{9C7BBCC4-6665-4048-8EE4-CE0E183C27F6}" srcOrd="3" destOrd="0" parTransId="{8A3223C9-C131-4AFB-90BC-C530CFF4DE8E}" sibTransId="{F3BE509C-0CD4-4FD8-990B-7154761E8029}"/>
    <dgm:cxn modelId="{E88B12A2-7847-4A7C-9182-B80849D76211}" srcId="{EBF4A11D-22C1-4C38-9169-B380E00FB94A}" destId="{812916B9-1246-46E0-9C69-3C9C235C898C}" srcOrd="2" destOrd="0" parTransId="{049CB038-A1F6-4856-A688-01D4C5315ABE}" sibTransId="{9E297CE0-09D7-4734-8B5F-AAAE020E924E}"/>
    <dgm:cxn modelId="{FD0CC8A2-5A28-4D03-84A1-D3DAD2F7B2F2}" type="presOf" srcId="{D2559390-FBD5-4BE5-BDF5-9073F335C1D7}" destId="{7BAF44F1-5848-4486-89DF-93243D8D5139}" srcOrd="0" destOrd="0" presId="urn:microsoft.com/office/officeart/2008/layout/PictureAccentList"/>
    <dgm:cxn modelId="{D50FEAD7-8480-41A7-BB55-6CE6CC2BE290}" srcId="{EBF4A11D-22C1-4C38-9169-B380E00FB94A}" destId="{D2559390-FBD5-4BE5-BDF5-9073F335C1D7}" srcOrd="4" destOrd="0" parTransId="{57665D4A-4310-4946-B2D6-68D007A0EA4D}" sibTransId="{2A053248-6A41-4542-AE97-6BB98508A735}"/>
    <dgm:cxn modelId="{C65EABD8-19B2-4EE1-B3FA-78387CACB3B8}" type="presOf" srcId="{9C7BBCC4-6665-4048-8EE4-CE0E183C27F6}" destId="{288709E2-FBD9-4ABB-AC2E-80424DE60036}" srcOrd="0" destOrd="0" presId="urn:microsoft.com/office/officeart/2008/layout/PictureAccentList"/>
    <dgm:cxn modelId="{FC556BE3-5712-46D8-89CD-81DE3B5929D3}" srcId="{EBF4A11D-22C1-4C38-9169-B380E00FB94A}" destId="{03CA7B72-059B-4175-BE8F-96C9FE0B9961}" srcOrd="0" destOrd="0" parTransId="{4B34D2F4-D3F7-41CC-9A71-ADC2BDB18F83}" sibTransId="{CA1EF2DA-2B5E-4F6D-95A5-130E15BFA193}"/>
    <dgm:cxn modelId="{E4A57531-D6FD-42F7-8B69-FF4604ED84A0}" type="presParOf" srcId="{5061BBFD-4AFC-4BE0-98A1-7DB97C91AA7D}" destId="{387B1DDD-D62A-4ED0-B6C1-E1FA93522CC0}" srcOrd="0" destOrd="0" presId="urn:microsoft.com/office/officeart/2008/layout/PictureAccentList"/>
    <dgm:cxn modelId="{5B935E51-23A8-4007-BBE7-11EBFE8B8189}" type="presParOf" srcId="{387B1DDD-D62A-4ED0-B6C1-E1FA93522CC0}" destId="{A3183D7D-2406-4154-A29F-6AB26709CC87}" srcOrd="0" destOrd="0" presId="urn:microsoft.com/office/officeart/2008/layout/PictureAccentList"/>
    <dgm:cxn modelId="{14966F78-8626-4FA3-AFCE-1D9ADE1D8CB0}" type="presParOf" srcId="{A3183D7D-2406-4154-A29F-6AB26709CC87}" destId="{146A99B5-AFD2-430F-9D9A-0E86206F9850}" srcOrd="0" destOrd="0" presId="urn:microsoft.com/office/officeart/2008/layout/PictureAccentList"/>
    <dgm:cxn modelId="{22B74597-D087-4A2C-81F4-3A790E32A4B4}" type="presParOf" srcId="{387B1DDD-D62A-4ED0-B6C1-E1FA93522CC0}" destId="{F341B4D2-A149-400A-8BEA-2FD3CAD0C14D}" srcOrd="1" destOrd="0" presId="urn:microsoft.com/office/officeart/2008/layout/PictureAccentList"/>
    <dgm:cxn modelId="{FE3C31A9-23A3-41D8-942D-A5DD0817B7FA}" type="presParOf" srcId="{F341B4D2-A149-400A-8BEA-2FD3CAD0C14D}" destId="{362D4E1D-F91A-4BC8-AA65-946E08839D05}" srcOrd="0" destOrd="0" presId="urn:microsoft.com/office/officeart/2008/layout/PictureAccentList"/>
    <dgm:cxn modelId="{96E49A01-4C34-4E81-94C4-924846368AEA}" type="presParOf" srcId="{362D4E1D-F91A-4BC8-AA65-946E08839D05}" destId="{5842C95F-2E63-41A9-85F9-48AC6F62349A}" srcOrd="0" destOrd="0" presId="urn:microsoft.com/office/officeart/2008/layout/PictureAccentList"/>
    <dgm:cxn modelId="{51F291A5-AE82-47BE-A9EE-FEFACAD62070}" type="presParOf" srcId="{362D4E1D-F91A-4BC8-AA65-946E08839D05}" destId="{334D0487-9059-4122-9AFD-622E43ED1C1C}" srcOrd="1" destOrd="0" presId="urn:microsoft.com/office/officeart/2008/layout/PictureAccentList"/>
    <dgm:cxn modelId="{2920D0A1-0D99-4C2B-9DF7-AAE2F4E096B4}" type="presParOf" srcId="{F341B4D2-A149-400A-8BEA-2FD3CAD0C14D}" destId="{D65E4821-5BEF-4C50-BEC0-49EBF7E91A12}" srcOrd="1" destOrd="0" presId="urn:microsoft.com/office/officeart/2008/layout/PictureAccentList"/>
    <dgm:cxn modelId="{302CBEE1-5901-44BC-B944-A2245F175694}" type="presParOf" srcId="{D65E4821-5BEF-4C50-BEC0-49EBF7E91A12}" destId="{AB044D02-17BA-4504-A8C0-7A7AEDE1A8B7}" srcOrd="0" destOrd="0" presId="urn:microsoft.com/office/officeart/2008/layout/PictureAccentList"/>
    <dgm:cxn modelId="{159DBBBF-17F2-4DD1-B354-5185691D67E6}" type="presParOf" srcId="{D65E4821-5BEF-4C50-BEC0-49EBF7E91A12}" destId="{587A7BD5-F6C5-4553-9DA8-BBC55A98044F}" srcOrd="1" destOrd="0" presId="urn:microsoft.com/office/officeart/2008/layout/PictureAccentList"/>
    <dgm:cxn modelId="{3193BA0B-D259-4E4B-893C-E34086A51914}" type="presParOf" srcId="{F341B4D2-A149-400A-8BEA-2FD3CAD0C14D}" destId="{267DB364-F915-4E43-A54F-A9AE3EA5984E}" srcOrd="2" destOrd="0" presId="urn:microsoft.com/office/officeart/2008/layout/PictureAccentList"/>
    <dgm:cxn modelId="{D923425F-13F4-4BC6-9174-26670E3C2BE4}" type="presParOf" srcId="{267DB364-F915-4E43-A54F-A9AE3EA5984E}" destId="{F71F367E-37B7-42AA-9D22-BD8EB590CE53}" srcOrd="0" destOrd="0" presId="urn:microsoft.com/office/officeart/2008/layout/PictureAccentList"/>
    <dgm:cxn modelId="{377EF2F3-FB55-4D37-918C-598062444B4C}" type="presParOf" srcId="{267DB364-F915-4E43-A54F-A9AE3EA5984E}" destId="{31144790-3061-4A06-A045-0D23F3803CA6}" srcOrd="1" destOrd="0" presId="urn:microsoft.com/office/officeart/2008/layout/PictureAccentList"/>
    <dgm:cxn modelId="{D66EF2E2-6160-4245-B0F9-C85B07A39C26}" type="presParOf" srcId="{F341B4D2-A149-400A-8BEA-2FD3CAD0C14D}" destId="{F7A05D49-6316-47C6-9931-F2545BB872A1}" srcOrd="3" destOrd="0" presId="urn:microsoft.com/office/officeart/2008/layout/PictureAccentList"/>
    <dgm:cxn modelId="{6E752C1C-F632-4212-832C-D5F66A84BD66}" type="presParOf" srcId="{F7A05D49-6316-47C6-9931-F2545BB872A1}" destId="{11DA429B-7FAF-4D18-8A00-A0327A332C35}" srcOrd="0" destOrd="0" presId="urn:microsoft.com/office/officeart/2008/layout/PictureAccentList"/>
    <dgm:cxn modelId="{D7AFE87F-9B59-416C-9687-747A28819841}" type="presParOf" srcId="{F7A05D49-6316-47C6-9931-F2545BB872A1}" destId="{288709E2-FBD9-4ABB-AC2E-80424DE60036}" srcOrd="1" destOrd="0" presId="urn:microsoft.com/office/officeart/2008/layout/PictureAccentList"/>
    <dgm:cxn modelId="{4266C2FB-1537-4800-B02D-F06F02E0BBC2}" type="presParOf" srcId="{F341B4D2-A149-400A-8BEA-2FD3CAD0C14D}" destId="{D476E3FB-32E1-40DD-8FAE-BE96638BB659}" srcOrd="4" destOrd="0" presId="urn:microsoft.com/office/officeart/2008/layout/PictureAccentList"/>
    <dgm:cxn modelId="{614A1FBC-026A-4493-983A-49C4A2CF317F}" type="presParOf" srcId="{D476E3FB-32E1-40DD-8FAE-BE96638BB659}" destId="{0D77E8A3-CD53-4792-8A3B-E90E5C5BB08B}" srcOrd="0" destOrd="0" presId="urn:microsoft.com/office/officeart/2008/layout/PictureAccentList"/>
    <dgm:cxn modelId="{C9911351-160B-466E-BAA0-9F3A81F6ECC1}" type="presParOf" srcId="{D476E3FB-32E1-40DD-8FAE-BE96638BB659}" destId="{7BAF44F1-5848-4486-89DF-93243D8D5139}"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BCDAA8-7449-4D52-98D0-66D5C42468A6}">
      <dsp:nvSpPr>
        <dsp:cNvPr id="0" name=""/>
        <dsp:cNvSpPr/>
      </dsp:nvSpPr>
      <dsp:spPr>
        <a:xfrm>
          <a:off x="764928" y="737961"/>
          <a:ext cx="810000" cy="810000"/>
        </a:xfrm>
        <a:prstGeom prst="rect">
          <a:avLst/>
        </a:prstGeom>
        <a:blipFill>
          <a:blip xmlns:r="http://schemas.openxmlformats.org/officeDocument/2006/relationships" r:embed="rId1"/>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75B581-FE15-4CDC-B7CB-5CAF296773DD}">
      <dsp:nvSpPr>
        <dsp:cNvPr id="0" name=""/>
        <dsp:cNvSpPr/>
      </dsp:nvSpPr>
      <dsp:spPr>
        <a:xfrm>
          <a:off x="269928" y="1870097"/>
          <a:ext cx="1800000" cy="1014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b="1" kern="1200"/>
            <a:t>Catalyzed Innovation</a:t>
          </a:r>
          <a:br>
            <a:rPr lang="en-US" sz="1100" kern="1200"/>
          </a:br>
          <a:r>
            <a:rPr lang="en-US" sz="1100" kern="1200"/>
            <a:t>Your funding enabled us to launch and test a critical pilot that would not have been possible through traditional funding streams. </a:t>
          </a:r>
        </a:p>
      </dsp:txBody>
      <dsp:txXfrm>
        <a:off x="269928" y="1870097"/>
        <a:ext cx="1800000" cy="1014609"/>
      </dsp:txXfrm>
    </dsp:sp>
    <dsp:sp modelId="{73E5918A-2800-41DE-A9F2-BE5D525FC224}">
      <dsp:nvSpPr>
        <dsp:cNvPr id="0" name=""/>
        <dsp:cNvSpPr/>
      </dsp:nvSpPr>
      <dsp:spPr>
        <a:xfrm>
          <a:off x="2901320" y="748977"/>
          <a:ext cx="810000" cy="810000"/>
        </a:xfrm>
        <a:prstGeom prst="rect">
          <a:avLst/>
        </a:prstGeom>
        <a:blipFill>
          <a:blip xmlns:r="http://schemas.openxmlformats.org/officeDocument/2006/relationships" r:embed="rId2"/>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C48CA54-E1CF-4A84-A5DA-60F578EEBB8F}">
      <dsp:nvSpPr>
        <dsp:cNvPr id="0" name=""/>
        <dsp:cNvSpPr/>
      </dsp:nvSpPr>
      <dsp:spPr>
        <a:xfrm>
          <a:off x="2384928" y="1870097"/>
          <a:ext cx="1800000" cy="1014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b="1" kern="1200"/>
            <a:t>Seeded a Scalable Care Model</a:t>
          </a:r>
          <a:br>
            <a:rPr lang="en-US" sz="1100" kern="1200"/>
          </a:br>
          <a:r>
            <a:rPr lang="en-US" sz="1100" kern="1200"/>
            <a:t>This investment functioned as seed funding, allowing us to design and refine a care model with system-wide potential. </a:t>
          </a:r>
        </a:p>
      </dsp:txBody>
      <dsp:txXfrm>
        <a:off x="2384928" y="1870097"/>
        <a:ext cx="1800000" cy="1014609"/>
      </dsp:txXfrm>
    </dsp:sp>
    <dsp:sp modelId="{C2D8DC87-D6F3-4624-8EFB-84F3E1792247}">
      <dsp:nvSpPr>
        <dsp:cNvPr id="0" name=""/>
        <dsp:cNvSpPr/>
      </dsp:nvSpPr>
      <dsp:spPr>
        <a:xfrm>
          <a:off x="4994928" y="737961"/>
          <a:ext cx="810000" cy="810000"/>
        </a:xfrm>
        <a:prstGeom prst="rect">
          <a:avLst/>
        </a:prstGeom>
        <a:blipFill>
          <a:blip xmlns:r="http://schemas.openxmlformats.org/officeDocument/2006/relationships" r:embed="rId3"/>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4B51B79-4A6E-40BF-B7C9-86DDB85BEBE9}">
      <dsp:nvSpPr>
        <dsp:cNvPr id="0" name=""/>
        <dsp:cNvSpPr/>
      </dsp:nvSpPr>
      <dsp:spPr>
        <a:xfrm>
          <a:off x="4499928" y="1870097"/>
          <a:ext cx="1800000" cy="1014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b="1" kern="1200"/>
            <a:t>From Pilot to Practice</a:t>
          </a:r>
          <a:br>
            <a:rPr lang="en-US" sz="1100" kern="1200"/>
          </a:br>
          <a:r>
            <a:rPr lang="en-US" sz="1100" kern="1200"/>
            <a:t>What began as a pilot is now being operationally integrated across the system, demonstrating both feasibility and impact. </a:t>
          </a:r>
        </a:p>
      </dsp:txBody>
      <dsp:txXfrm>
        <a:off x="4499928" y="1870097"/>
        <a:ext cx="1800000" cy="1014609"/>
      </dsp:txXfrm>
    </dsp:sp>
    <dsp:sp modelId="{1777EBE8-F42E-4FD4-920F-DF0087AC362A}">
      <dsp:nvSpPr>
        <dsp:cNvPr id="0" name=""/>
        <dsp:cNvSpPr/>
      </dsp:nvSpPr>
      <dsp:spPr>
        <a:xfrm>
          <a:off x="7109928" y="737961"/>
          <a:ext cx="810000" cy="810000"/>
        </a:xfrm>
        <a:prstGeom prst="rect">
          <a:avLst/>
        </a:prstGeom>
        <a:blipFill>
          <a:blip xmlns:r="http://schemas.openxmlformats.org/officeDocument/2006/relationships" r:embed="rId4"/>
          <a:srcRect/>
          <a:stretch>
            <a:fillRect l="-9000" r="-900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57CB81-B544-4EDA-A64B-68D77B8291D8}">
      <dsp:nvSpPr>
        <dsp:cNvPr id="0" name=""/>
        <dsp:cNvSpPr/>
      </dsp:nvSpPr>
      <dsp:spPr>
        <a:xfrm>
          <a:off x="6614928" y="1870097"/>
          <a:ext cx="1800000" cy="1014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b="1" kern="1200" dirty="0"/>
            <a:t>Accelerated System-Level Change</a:t>
          </a:r>
          <a:br>
            <a:rPr lang="en-US" sz="1100" kern="1200" dirty="0"/>
          </a:br>
          <a:r>
            <a:rPr lang="en-US" sz="1100" kern="1200" dirty="0"/>
            <a:t>Your support helped move this work beyond concept—positioning it as a sustainable, embedded approach to care delivery.</a:t>
          </a:r>
        </a:p>
      </dsp:txBody>
      <dsp:txXfrm>
        <a:off x="6614928" y="1870097"/>
        <a:ext cx="1800000" cy="101460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6E376A-B615-4C27-9E14-6A6D48019666}">
      <dsp:nvSpPr>
        <dsp:cNvPr id="0" name=""/>
        <dsp:cNvSpPr/>
      </dsp:nvSpPr>
      <dsp:spPr>
        <a:xfrm>
          <a:off x="0" y="246"/>
          <a:ext cx="414996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C808CE-7155-48E5-B0DA-B52F1164BB1E}">
      <dsp:nvSpPr>
        <dsp:cNvPr id="0" name=""/>
        <dsp:cNvSpPr/>
      </dsp:nvSpPr>
      <dsp:spPr>
        <a:xfrm>
          <a:off x="0" y="1"/>
          <a:ext cx="829993" cy="139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0" i="0" kern="1200" dirty="0"/>
            <a:t>~50% of families reporting at least 1 unmet need.</a:t>
          </a:r>
          <a:endParaRPr lang="en-US" sz="1200" kern="1200" dirty="0"/>
        </a:p>
      </dsp:txBody>
      <dsp:txXfrm>
        <a:off x="0" y="1"/>
        <a:ext cx="829993" cy="1393040"/>
      </dsp:txXfrm>
    </dsp:sp>
    <dsp:sp modelId="{EB55B5A0-B50A-4EFD-89D9-69C3E694CED3}">
      <dsp:nvSpPr>
        <dsp:cNvPr id="0" name=""/>
        <dsp:cNvSpPr/>
      </dsp:nvSpPr>
      <dsp:spPr>
        <a:xfrm>
          <a:off x="892243" y="46612"/>
          <a:ext cx="3257725" cy="708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0" i="0" kern="1200" dirty="0"/>
            <a:t>limited access to medical subspecialty, dental, and mental health care providers</a:t>
          </a:r>
          <a:endParaRPr lang="en-US" sz="1200" kern="1200" dirty="0"/>
        </a:p>
      </dsp:txBody>
      <dsp:txXfrm>
        <a:off x="892243" y="46612"/>
        <a:ext cx="3257725" cy="708397"/>
      </dsp:txXfrm>
    </dsp:sp>
    <dsp:sp modelId="{0422738F-24BC-4AFD-8F3F-D4787B4ABC19}">
      <dsp:nvSpPr>
        <dsp:cNvPr id="0" name=""/>
        <dsp:cNvSpPr/>
      </dsp:nvSpPr>
      <dsp:spPr>
        <a:xfrm>
          <a:off x="829993" y="755010"/>
          <a:ext cx="331997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C8036C-D7AD-4AC0-8ACD-7A313A5091F2}">
      <dsp:nvSpPr>
        <dsp:cNvPr id="0" name=""/>
        <dsp:cNvSpPr/>
      </dsp:nvSpPr>
      <dsp:spPr>
        <a:xfrm>
          <a:off x="892243" y="801375"/>
          <a:ext cx="3257725" cy="590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0" i="0" kern="1200" dirty="0"/>
            <a:t>lack of help navigating the care system</a:t>
          </a:r>
          <a:endParaRPr lang="en-US" sz="1200" kern="1200" dirty="0"/>
        </a:p>
      </dsp:txBody>
      <dsp:txXfrm>
        <a:off x="892243" y="801375"/>
        <a:ext cx="3257725" cy="590878"/>
      </dsp:txXfrm>
    </dsp:sp>
    <dsp:sp modelId="{45534590-BBFF-4621-9D9B-2F75E5A9CCB0}">
      <dsp:nvSpPr>
        <dsp:cNvPr id="0" name=""/>
        <dsp:cNvSpPr/>
      </dsp:nvSpPr>
      <dsp:spPr>
        <a:xfrm>
          <a:off x="829993" y="1392254"/>
          <a:ext cx="331997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2E5B27-5162-4C53-88AC-157E6371607A}">
      <dsp:nvSpPr>
        <dsp:cNvPr id="0" name=""/>
        <dsp:cNvSpPr/>
      </dsp:nvSpPr>
      <dsp:spPr>
        <a:xfrm>
          <a:off x="0" y="1438620"/>
          <a:ext cx="414996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1216EA-7849-4208-AE80-96AF5D8FB999}">
      <dsp:nvSpPr>
        <dsp:cNvPr id="0" name=""/>
        <dsp:cNvSpPr/>
      </dsp:nvSpPr>
      <dsp:spPr>
        <a:xfrm>
          <a:off x="0" y="1438620"/>
          <a:ext cx="829993" cy="1438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0" i="0" kern="1200" dirty="0"/>
            <a:t>Financial disparities:</a:t>
          </a:r>
          <a:endParaRPr lang="en-US" sz="1200" kern="1200" dirty="0"/>
        </a:p>
      </dsp:txBody>
      <dsp:txXfrm>
        <a:off x="0" y="1438620"/>
        <a:ext cx="829993" cy="1438749"/>
      </dsp:txXfrm>
    </dsp:sp>
    <dsp:sp modelId="{11C0EEAD-851F-4213-B74A-C2332FD9AC14}">
      <dsp:nvSpPr>
        <dsp:cNvPr id="0" name=""/>
        <dsp:cNvSpPr/>
      </dsp:nvSpPr>
      <dsp:spPr>
        <a:xfrm>
          <a:off x="892243" y="1500652"/>
          <a:ext cx="3257725" cy="641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0" i="0" kern="1200" dirty="0"/>
            <a:t>50% families report having to stop working for pay</a:t>
          </a:r>
          <a:endParaRPr lang="en-US" sz="1200" kern="1200" dirty="0"/>
        </a:p>
      </dsp:txBody>
      <dsp:txXfrm>
        <a:off x="892243" y="1500652"/>
        <a:ext cx="3257725" cy="641758"/>
      </dsp:txXfrm>
    </dsp:sp>
    <dsp:sp modelId="{6AC05F45-8507-4692-9E60-B55F09B345FE}">
      <dsp:nvSpPr>
        <dsp:cNvPr id="0" name=""/>
        <dsp:cNvSpPr/>
      </dsp:nvSpPr>
      <dsp:spPr>
        <a:xfrm>
          <a:off x="829993" y="2142410"/>
          <a:ext cx="331997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71F0DD-3AE7-433D-B470-34D68F8EE9DA}">
      <dsp:nvSpPr>
        <dsp:cNvPr id="0" name=""/>
        <dsp:cNvSpPr/>
      </dsp:nvSpPr>
      <dsp:spPr>
        <a:xfrm>
          <a:off x="892243" y="2204442"/>
          <a:ext cx="3257725" cy="610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0" i="0" kern="1200" dirty="0"/>
            <a:t>57% report having financial problems </a:t>
          </a:r>
          <a:endParaRPr lang="en-US" sz="1200" kern="1200" dirty="0"/>
        </a:p>
      </dsp:txBody>
      <dsp:txXfrm>
        <a:off x="892243" y="2204442"/>
        <a:ext cx="3257725" cy="610171"/>
      </dsp:txXfrm>
    </dsp:sp>
    <dsp:sp modelId="{0A12EFA2-1185-46F3-87E4-C6B95ADDF1D4}">
      <dsp:nvSpPr>
        <dsp:cNvPr id="0" name=""/>
        <dsp:cNvSpPr/>
      </dsp:nvSpPr>
      <dsp:spPr>
        <a:xfrm>
          <a:off x="829993" y="2814614"/>
          <a:ext cx="331997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12C53C-DE77-490B-9D9E-1890A091D00A}">
      <dsp:nvSpPr>
        <dsp:cNvPr id="0" name=""/>
        <dsp:cNvSpPr/>
      </dsp:nvSpPr>
      <dsp:spPr>
        <a:xfrm>
          <a:off x="0" y="2877369"/>
          <a:ext cx="414996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4AB610-C1CF-4611-95E5-82BE1A32A241}">
      <dsp:nvSpPr>
        <dsp:cNvPr id="0" name=""/>
        <dsp:cNvSpPr/>
      </dsp:nvSpPr>
      <dsp:spPr>
        <a:xfrm>
          <a:off x="0" y="2877369"/>
          <a:ext cx="4149969" cy="560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0" i="0" kern="1200" dirty="0"/>
            <a:t>~40% report being very dissatisfied with medical services</a:t>
          </a:r>
          <a:endParaRPr lang="en-US" sz="1200" kern="1200" dirty="0"/>
        </a:p>
      </dsp:txBody>
      <dsp:txXfrm>
        <a:off x="0" y="2877369"/>
        <a:ext cx="4149969" cy="56060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BB9405-F2FF-4DC3-8539-8A1DD9931A80}">
      <dsp:nvSpPr>
        <dsp:cNvPr id="0" name=""/>
        <dsp:cNvSpPr/>
      </dsp:nvSpPr>
      <dsp:spPr>
        <a:xfrm>
          <a:off x="0" y="356"/>
          <a:ext cx="7464425" cy="8351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07CF72-C94A-47CA-AFB8-34117A1EADE5}">
      <dsp:nvSpPr>
        <dsp:cNvPr id="0" name=""/>
        <dsp:cNvSpPr/>
      </dsp:nvSpPr>
      <dsp:spPr>
        <a:xfrm>
          <a:off x="252645" y="188274"/>
          <a:ext cx="459355" cy="459355"/>
        </a:xfrm>
        <a:prstGeom prst="rect">
          <a:avLst/>
        </a:prstGeom>
        <a:blipFill>
          <a:blip xmlns:r="http://schemas.openxmlformats.org/officeDocument/2006/relationships" r:embed="rId1"/>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CD31514-6E92-439F-A92B-11C0B6CA4BCD}">
      <dsp:nvSpPr>
        <dsp:cNvPr id="0" name=""/>
        <dsp:cNvSpPr/>
      </dsp:nvSpPr>
      <dsp:spPr>
        <a:xfrm>
          <a:off x="964645" y="356"/>
          <a:ext cx="6499779" cy="835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391" tIns="88391" rIns="88391" bIns="88391" numCol="1" spcCol="1270" anchor="ctr" anchorCtr="0">
          <a:noAutofit/>
        </a:bodyPr>
        <a:lstStyle/>
        <a:p>
          <a:pPr marL="0" lvl="0" indent="0" algn="l" defTabSz="800100">
            <a:lnSpc>
              <a:spcPct val="100000"/>
            </a:lnSpc>
            <a:spcBef>
              <a:spcPct val="0"/>
            </a:spcBef>
            <a:spcAft>
              <a:spcPct val="35000"/>
            </a:spcAft>
            <a:buNone/>
          </a:pPr>
          <a:r>
            <a:rPr lang="en-US" sz="1800" kern="1200" dirty="0"/>
            <a:t>Launching new partnership with Colorado Access to expand reach and coordination</a:t>
          </a:r>
        </a:p>
      </dsp:txBody>
      <dsp:txXfrm>
        <a:off x="964645" y="356"/>
        <a:ext cx="6499779" cy="835191"/>
      </dsp:txXfrm>
    </dsp:sp>
    <dsp:sp modelId="{EE180086-C580-4D52-9DE8-8902E52F2DD0}">
      <dsp:nvSpPr>
        <dsp:cNvPr id="0" name=""/>
        <dsp:cNvSpPr/>
      </dsp:nvSpPr>
      <dsp:spPr>
        <a:xfrm>
          <a:off x="0" y="1044345"/>
          <a:ext cx="7464425" cy="8351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315C06-6670-4294-8C6B-3673C3681A6D}">
      <dsp:nvSpPr>
        <dsp:cNvPr id="0" name=""/>
        <dsp:cNvSpPr/>
      </dsp:nvSpPr>
      <dsp:spPr>
        <a:xfrm>
          <a:off x="252645" y="1232263"/>
          <a:ext cx="459355" cy="459355"/>
        </a:xfrm>
        <a:prstGeom prst="rect">
          <a:avLst/>
        </a:prstGeom>
        <a:blipFill>
          <a:blip xmlns:r="http://schemas.openxmlformats.org/officeDocument/2006/relationships" r:embed="rId2"/>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970281A-977D-46BA-B026-0B4D5FC0177B}">
      <dsp:nvSpPr>
        <dsp:cNvPr id="0" name=""/>
        <dsp:cNvSpPr/>
      </dsp:nvSpPr>
      <dsp:spPr>
        <a:xfrm>
          <a:off x="964645" y="1044345"/>
          <a:ext cx="6499779" cy="835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391" tIns="88391" rIns="88391" bIns="88391" numCol="1" spcCol="1270" anchor="ctr" anchorCtr="0">
          <a:noAutofit/>
        </a:bodyPr>
        <a:lstStyle/>
        <a:p>
          <a:pPr marL="0" lvl="0" indent="0" algn="l" defTabSz="800100">
            <a:lnSpc>
              <a:spcPct val="100000"/>
            </a:lnSpc>
            <a:spcBef>
              <a:spcPct val="0"/>
            </a:spcBef>
            <a:spcAft>
              <a:spcPct val="35000"/>
            </a:spcAft>
            <a:buNone/>
          </a:pPr>
          <a:r>
            <a:rPr lang="en-US" sz="1800" kern="1200" dirty="0"/>
            <a:t>Expanding the care model to include a Respiratory Therapist (RT) role to better support patient needs</a:t>
          </a:r>
        </a:p>
      </dsp:txBody>
      <dsp:txXfrm>
        <a:off x="964645" y="1044345"/>
        <a:ext cx="6499779" cy="835191"/>
      </dsp:txXfrm>
    </dsp:sp>
    <dsp:sp modelId="{A5A4D199-D7B3-4932-992F-7625BBCE632E}">
      <dsp:nvSpPr>
        <dsp:cNvPr id="0" name=""/>
        <dsp:cNvSpPr/>
      </dsp:nvSpPr>
      <dsp:spPr>
        <a:xfrm>
          <a:off x="0" y="2088334"/>
          <a:ext cx="7464425" cy="8351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5DB47B-85A5-4CC6-8B57-F5CFF4D7F8EC}">
      <dsp:nvSpPr>
        <dsp:cNvPr id="0" name=""/>
        <dsp:cNvSpPr/>
      </dsp:nvSpPr>
      <dsp:spPr>
        <a:xfrm>
          <a:off x="252645" y="2276252"/>
          <a:ext cx="459355" cy="459355"/>
        </a:xfrm>
        <a:prstGeom prst="rect">
          <a:avLst/>
        </a:prstGeom>
        <a:blipFill>
          <a:blip xmlns:r="http://schemas.openxmlformats.org/officeDocument/2006/relationships" r:embed="rId3"/>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C35BC6-1875-4032-A60A-779E4C5D5247}">
      <dsp:nvSpPr>
        <dsp:cNvPr id="0" name=""/>
        <dsp:cNvSpPr/>
      </dsp:nvSpPr>
      <dsp:spPr>
        <a:xfrm>
          <a:off x="964645" y="2088334"/>
          <a:ext cx="6499779" cy="835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391" tIns="88391" rIns="88391" bIns="88391" numCol="1" spcCol="1270" anchor="ctr" anchorCtr="0">
          <a:noAutofit/>
        </a:bodyPr>
        <a:lstStyle/>
        <a:p>
          <a:pPr marL="0" lvl="0" indent="0" algn="l" defTabSz="800100">
            <a:lnSpc>
              <a:spcPct val="100000"/>
            </a:lnSpc>
            <a:spcBef>
              <a:spcPct val="0"/>
            </a:spcBef>
            <a:spcAft>
              <a:spcPct val="35000"/>
            </a:spcAft>
            <a:buNone/>
          </a:pPr>
          <a:r>
            <a:rPr lang="en-US" sz="1800" kern="1200" dirty="0"/>
            <a:t>Securing an extended runway of support to enable successful integration of billing and ensure long-term sustainability</a:t>
          </a:r>
        </a:p>
      </dsp:txBody>
      <dsp:txXfrm>
        <a:off x="964645" y="2088334"/>
        <a:ext cx="6499779" cy="8351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8D1FC-442A-48C0-88BE-3C6C29DEA0E2}">
      <dsp:nvSpPr>
        <dsp:cNvPr id="0" name=""/>
        <dsp:cNvSpPr/>
      </dsp:nvSpPr>
      <dsp:spPr>
        <a:xfrm>
          <a:off x="0" y="304532"/>
          <a:ext cx="8269793" cy="7335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baseline="0" dirty="0"/>
            <a:t>CHCO teams have long worked to improve transitional care coordination to reduce fragmentation and enhance patient and care team experience</a:t>
          </a:r>
          <a:endParaRPr lang="en-US" sz="1900" kern="1200" dirty="0"/>
        </a:p>
      </dsp:txBody>
      <dsp:txXfrm>
        <a:off x="35811" y="340343"/>
        <a:ext cx="8198171" cy="661968"/>
      </dsp:txXfrm>
    </dsp:sp>
    <dsp:sp modelId="{C94180CD-8AE0-4C3A-B9B4-8B6FEECC4A97}">
      <dsp:nvSpPr>
        <dsp:cNvPr id="0" name=""/>
        <dsp:cNvSpPr/>
      </dsp:nvSpPr>
      <dsp:spPr>
        <a:xfrm>
          <a:off x="0" y="1092843"/>
          <a:ext cx="8269793" cy="7335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baseline="0" dirty="0"/>
            <a:t>In 2020, CHCO launched a UPL-funded RN telehealth pilot to address care transition gaps and reduce readmissions</a:t>
          </a:r>
          <a:endParaRPr lang="en-US" sz="1900" kern="1200" dirty="0"/>
        </a:p>
      </dsp:txBody>
      <dsp:txXfrm>
        <a:off x="35811" y="1128654"/>
        <a:ext cx="8198171" cy="661968"/>
      </dsp:txXfrm>
    </dsp:sp>
    <dsp:sp modelId="{52760D33-B25B-4268-A07C-65151E5F6F2E}">
      <dsp:nvSpPr>
        <dsp:cNvPr id="0" name=""/>
        <dsp:cNvSpPr/>
      </dsp:nvSpPr>
      <dsp:spPr>
        <a:xfrm>
          <a:off x="0" y="1881153"/>
          <a:ext cx="8269793" cy="7335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baseline="0" dirty="0"/>
            <a:t>The pilot showed significant impact, with a 17% decrease in readmissions</a:t>
          </a:r>
          <a:endParaRPr lang="en-US" sz="1900" kern="1200" dirty="0"/>
        </a:p>
      </dsp:txBody>
      <dsp:txXfrm>
        <a:off x="35811" y="1916964"/>
        <a:ext cx="8198171" cy="661968"/>
      </dsp:txXfrm>
    </dsp:sp>
    <dsp:sp modelId="{DFFDC1E4-1CB2-41CD-B6CE-75B29CA9C86C}">
      <dsp:nvSpPr>
        <dsp:cNvPr id="0" name=""/>
        <dsp:cNvSpPr/>
      </dsp:nvSpPr>
      <dsp:spPr>
        <a:xfrm>
          <a:off x="0" y="2669463"/>
          <a:ext cx="8269793" cy="7335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baseline="0" dirty="0"/>
            <a:t>Based on success, the program was expanded in 2023 with additional nurse staffing</a:t>
          </a:r>
          <a:endParaRPr lang="en-US" sz="1900" kern="1200" dirty="0"/>
        </a:p>
      </dsp:txBody>
      <dsp:txXfrm>
        <a:off x="35811" y="2705274"/>
        <a:ext cx="8198171" cy="6619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E3445E-C6E7-4F93-947F-2088E3AA6E6F}">
      <dsp:nvSpPr>
        <dsp:cNvPr id="0" name=""/>
        <dsp:cNvSpPr/>
      </dsp:nvSpPr>
      <dsp:spPr>
        <a:xfrm>
          <a:off x="2240071" y="0"/>
          <a:ext cx="3360106" cy="1215697"/>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baseline="0" dirty="0"/>
            <a:t>New SDOH needs identified during screening trigger FHN follow-up prior to discharge; follow up appointments and transportation support.</a:t>
          </a:r>
          <a:endParaRPr lang="en-US" sz="1200" kern="1200" dirty="0"/>
        </a:p>
        <a:p>
          <a:pPr marL="114300" lvl="1" indent="-114300" algn="l" defTabSz="533400">
            <a:lnSpc>
              <a:spcPct val="90000"/>
            </a:lnSpc>
            <a:spcBef>
              <a:spcPct val="0"/>
            </a:spcBef>
            <a:spcAft>
              <a:spcPct val="15000"/>
            </a:spcAft>
            <a:buChar char="•"/>
          </a:pPr>
          <a:r>
            <a:rPr lang="en-US" sz="1200" kern="1200" baseline="0" dirty="0"/>
            <a:t>Default enrollment goes here, with support from RN</a:t>
          </a:r>
          <a:r>
            <a:rPr lang="en-US" sz="1100" kern="1200" baseline="0" dirty="0"/>
            <a:t>.</a:t>
          </a:r>
          <a:endParaRPr lang="en-US" sz="1100" kern="1200" dirty="0"/>
        </a:p>
      </dsp:txBody>
      <dsp:txXfrm>
        <a:off x="2240071" y="151962"/>
        <a:ext cx="2904220" cy="911773"/>
      </dsp:txXfrm>
    </dsp:sp>
    <dsp:sp modelId="{67A9FD49-7D96-4F25-A6A1-C035D884DF07}">
      <dsp:nvSpPr>
        <dsp:cNvPr id="0" name=""/>
        <dsp:cNvSpPr/>
      </dsp:nvSpPr>
      <dsp:spPr>
        <a:xfrm>
          <a:off x="0" y="0"/>
          <a:ext cx="2240071" cy="121569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baseline="0" dirty="0"/>
            <a:t>FHN: (36%)</a:t>
          </a:r>
          <a:endParaRPr lang="en-US" sz="3600" kern="1200" dirty="0"/>
        </a:p>
      </dsp:txBody>
      <dsp:txXfrm>
        <a:off x="59345" y="59345"/>
        <a:ext cx="2121381" cy="1097007"/>
      </dsp:txXfrm>
    </dsp:sp>
    <dsp:sp modelId="{07096C14-626D-4143-95DC-6CCD6C6ACC34}">
      <dsp:nvSpPr>
        <dsp:cNvPr id="0" name=""/>
        <dsp:cNvSpPr/>
      </dsp:nvSpPr>
      <dsp:spPr>
        <a:xfrm>
          <a:off x="2240071" y="1337267"/>
          <a:ext cx="3360106" cy="1215697"/>
        </a:xfrm>
        <a:prstGeom prst="rightArrow">
          <a:avLst>
            <a:gd name="adj1" fmla="val 75000"/>
            <a:gd name="adj2" fmla="val 50000"/>
          </a:avLst>
        </a:prstGeom>
        <a:solidFill>
          <a:schemeClr val="accent3">
            <a:tint val="40000"/>
            <a:alpha val="90000"/>
            <a:hueOff val="5440009"/>
            <a:satOff val="-12270"/>
            <a:lumOff val="-892"/>
            <a:alphaOff val="0"/>
          </a:schemeClr>
        </a:solidFill>
        <a:ln w="25400" cap="flat" cmpd="sng" algn="ctr">
          <a:solidFill>
            <a:schemeClr val="accent3">
              <a:tint val="40000"/>
              <a:alpha val="90000"/>
              <a:hueOff val="5440009"/>
              <a:satOff val="-12270"/>
              <a:lumOff val="-8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Any patient with complex, comorbid health needs requiring ongoing nursing assessment and nursing interventions</a:t>
          </a:r>
        </a:p>
      </dsp:txBody>
      <dsp:txXfrm>
        <a:off x="2240071" y="1489229"/>
        <a:ext cx="2904220" cy="911773"/>
      </dsp:txXfrm>
    </dsp:sp>
    <dsp:sp modelId="{3E88BF06-6D39-4507-963B-3F2C29D075B4}">
      <dsp:nvSpPr>
        <dsp:cNvPr id="0" name=""/>
        <dsp:cNvSpPr/>
      </dsp:nvSpPr>
      <dsp:spPr>
        <a:xfrm>
          <a:off x="0" y="1337267"/>
          <a:ext cx="2240071" cy="1215697"/>
        </a:xfrm>
        <a:prstGeom prst="roundRect">
          <a:avLst/>
        </a:prstGeom>
        <a:solidFill>
          <a:schemeClr val="accent3">
            <a:hueOff val="4659932"/>
            <a:satOff val="0"/>
            <a:lumOff val="-2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RN: (64%)</a:t>
          </a:r>
        </a:p>
      </dsp:txBody>
      <dsp:txXfrm>
        <a:off x="59345" y="1396612"/>
        <a:ext cx="2121381" cy="1097007"/>
      </dsp:txXfrm>
    </dsp:sp>
    <dsp:sp modelId="{13F5C540-53D7-4EF5-A593-846910960500}">
      <dsp:nvSpPr>
        <dsp:cNvPr id="0" name=""/>
        <dsp:cNvSpPr/>
      </dsp:nvSpPr>
      <dsp:spPr>
        <a:xfrm>
          <a:off x="2240071" y="2674535"/>
          <a:ext cx="3360106" cy="1215697"/>
        </a:xfrm>
        <a:prstGeom prst="rightArrow">
          <a:avLst>
            <a:gd name="adj1" fmla="val 75000"/>
            <a:gd name="adj2" fmla="val 50000"/>
          </a:avLst>
        </a:prstGeom>
        <a:solidFill>
          <a:schemeClr val="accent3">
            <a:tint val="40000"/>
            <a:alpha val="90000"/>
            <a:hueOff val="10880019"/>
            <a:satOff val="-24540"/>
            <a:lumOff val="-1783"/>
            <a:alphaOff val="0"/>
          </a:schemeClr>
        </a:solidFill>
        <a:ln w="25400" cap="flat" cmpd="sng" algn="ctr">
          <a:solidFill>
            <a:schemeClr val="accent3">
              <a:tint val="40000"/>
              <a:alpha val="90000"/>
              <a:hueOff val="10880019"/>
              <a:satOff val="-24540"/>
              <a:lumOff val="-17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Complex respiratory patients</a:t>
          </a:r>
        </a:p>
      </dsp:txBody>
      <dsp:txXfrm>
        <a:off x="2240071" y="2826497"/>
        <a:ext cx="2904220" cy="911773"/>
      </dsp:txXfrm>
    </dsp:sp>
    <dsp:sp modelId="{AC145FEB-2F5C-42F0-A10F-C6EA17B1213F}">
      <dsp:nvSpPr>
        <dsp:cNvPr id="0" name=""/>
        <dsp:cNvSpPr/>
      </dsp:nvSpPr>
      <dsp:spPr>
        <a:xfrm>
          <a:off x="0" y="2674535"/>
          <a:ext cx="2240071" cy="1215697"/>
        </a:xfrm>
        <a:prstGeom prst="roundRect">
          <a:avLst/>
        </a:prstGeom>
        <a:solidFill>
          <a:schemeClr val="accent3">
            <a:hueOff val="9319864"/>
            <a:satOff val="0"/>
            <a:lumOff val="-4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RT:</a:t>
          </a:r>
        </a:p>
      </dsp:txBody>
      <dsp:txXfrm>
        <a:off x="59345" y="2733880"/>
        <a:ext cx="2121381" cy="10970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33D31E-3295-4835-8D8A-ECF8D608BF5B}">
      <dsp:nvSpPr>
        <dsp:cNvPr id="0" name=""/>
        <dsp:cNvSpPr/>
      </dsp:nvSpPr>
      <dsp:spPr>
        <a:xfrm>
          <a:off x="1485285" y="469285"/>
          <a:ext cx="3125428" cy="3125428"/>
        </a:xfrm>
        <a:prstGeom prst="blockArc">
          <a:avLst>
            <a:gd name="adj1" fmla="val 1080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0FF803-D409-4BF1-9D6F-B21945101581}">
      <dsp:nvSpPr>
        <dsp:cNvPr id="0" name=""/>
        <dsp:cNvSpPr/>
      </dsp:nvSpPr>
      <dsp:spPr>
        <a:xfrm>
          <a:off x="1485285" y="469285"/>
          <a:ext cx="3125428" cy="3125428"/>
        </a:xfrm>
        <a:prstGeom prst="blockArc">
          <a:avLst>
            <a:gd name="adj1" fmla="val 5400000"/>
            <a:gd name="adj2" fmla="val 10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9C169B-0C46-4E7F-B712-2BC358325915}">
      <dsp:nvSpPr>
        <dsp:cNvPr id="0" name=""/>
        <dsp:cNvSpPr/>
      </dsp:nvSpPr>
      <dsp:spPr>
        <a:xfrm>
          <a:off x="1485285" y="469285"/>
          <a:ext cx="3125428" cy="3125428"/>
        </a:xfrm>
        <a:prstGeom prst="blockArc">
          <a:avLst>
            <a:gd name="adj1" fmla="val 0"/>
            <a:gd name="adj2" fmla="val 54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E7C4D0-203E-47A3-AD2D-C54E023DA9C5}">
      <dsp:nvSpPr>
        <dsp:cNvPr id="0" name=""/>
        <dsp:cNvSpPr/>
      </dsp:nvSpPr>
      <dsp:spPr>
        <a:xfrm>
          <a:off x="1485285" y="469285"/>
          <a:ext cx="3125428" cy="3125428"/>
        </a:xfrm>
        <a:prstGeom prst="blockArc">
          <a:avLst>
            <a:gd name="adj1" fmla="val 16200000"/>
            <a:gd name="adj2" fmla="val 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6B0C88-3942-4C34-B59B-E65268FA10FA}">
      <dsp:nvSpPr>
        <dsp:cNvPr id="0" name=""/>
        <dsp:cNvSpPr/>
      </dsp:nvSpPr>
      <dsp:spPr>
        <a:xfrm>
          <a:off x="2328416" y="1312416"/>
          <a:ext cx="1439167" cy="14391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Patient and Family</a:t>
          </a:r>
        </a:p>
      </dsp:txBody>
      <dsp:txXfrm>
        <a:off x="2539177" y="1523177"/>
        <a:ext cx="1017645" cy="1017645"/>
      </dsp:txXfrm>
    </dsp:sp>
    <dsp:sp modelId="{43AE2B7D-E3DE-4DC9-8E7E-35DAD14EF3CB}">
      <dsp:nvSpPr>
        <dsp:cNvPr id="0" name=""/>
        <dsp:cNvSpPr/>
      </dsp:nvSpPr>
      <dsp:spPr>
        <a:xfrm>
          <a:off x="2544291" y="1843"/>
          <a:ext cx="1007417" cy="10074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Nurse</a:t>
          </a:r>
        </a:p>
      </dsp:txBody>
      <dsp:txXfrm>
        <a:off x="2691824" y="149376"/>
        <a:ext cx="712351" cy="712351"/>
      </dsp:txXfrm>
    </dsp:sp>
    <dsp:sp modelId="{181EA03E-AA1D-4BA6-9DA0-EE11CD4ADCE0}">
      <dsp:nvSpPr>
        <dsp:cNvPr id="0" name=""/>
        <dsp:cNvSpPr/>
      </dsp:nvSpPr>
      <dsp:spPr>
        <a:xfrm>
          <a:off x="4070738" y="1528291"/>
          <a:ext cx="1007417" cy="10074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Family Health Navigator</a:t>
          </a:r>
        </a:p>
      </dsp:txBody>
      <dsp:txXfrm>
        <a:off x="4218271" y="1675824"/>
        <a:ext cx="712351" cy="712351"/>
      </dsp:txXfrm>
    </dsp:sp>
    <dsp:sp modelId="{672F6B21-3B8A-4982-A818-401665AB3412}">
      <dsp:nvSpPr>
        <dsp:cNvPr id="0" name=""/>
        <dsp:cNvSpPr/>
      </dsp:nvSpPr>
      <dsp:spPr>
        <a:xfrm>
          <a:off x="2544291" y="3054738"/>
          <a:ext cx="1007417" cy="10074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Coming Soon: Respiratory Therapist </a:t>
          </a:r>
        </a:p>
      </dsp:txBody>
      <dsp:txXfrm>
        <a:off x="2691824" y="3202271"/>
        <a:ext cx="712351" cy="712351"/>
      </dsp:txXfrm>
    </dsp:sp>
    <dsp:sp modelId="{59AD1E1F-9CA7-48A8-ABCA-1A717A34AA52}">
      <dsp:nvSpPr>
        <dsp:cNvPr id="0" name=""/>
        <dsp:cNvSpPr/>
      </dsp:nvSpPr>
      <dsp:spPr>
        <a:xfrm>
          <a:off x="1017843" y="1528291"/>
          <a:ext cx="1007417" cy="10074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Medication Access Tech</a:t>
          </a:r>
        </a:p>
      </dsp:txBody>
      <dsp:txXfrm>
        <a:off x="1165376" y="1675824"/>
        <a:ext cx="712351" cy="7123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87473-4380-43CD-A239-D6AFB27D1132}">
      <dsp:nvSpPr>
        <dsp:cNvPr id="0" name=""/>
        <dsp:cNvSpPr/>
      </dsp:nvSpPr>
      <dsp:spPr>
        <a:xfrm>
          <a:off x="1374649" y="0"/>
          <a:ext cx="5473373" cy="1790615"/>
        </a:xfrm>
        <a:prstGeom prst="rect">
          <a:avLst/>
        </a:prstGeom>
        <a:solidFill>
          <a:schemeClr val="tx2">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100000"/>
            </a:lnSpc>
            <a:spcBef>
              <a:spcPct val="0"/>
            </a:spcBef>
            <a:spcAft>
              <a:spcPct val="35000"/>
            </a:spcAft>
            <a:buNone/>
          </a:pPr>
          <a:r>
            <a:rPr lang="en-US" sz="2600" b="1" kern="1200" dirty="0"/>
            <a:t>High Medical Complexity</a:t>
          </a:r>
          <a:r>
            <a:rPr lang="en-US" sz="2600" kern="1200" dirty="0"/>
            <a:t> – DME, education, symptom management, coordination with specialty clinic, home health agencies</a:t>
          </a:r>
        </a:p>
      </dsp:txBody>
      <dsp:txXfrm>
        <a:off x="1374649" y="0"/>
        <a:ext cx="5473373" cy="1790615"/>
      </dsp:txXfrm>
    </dsp:sp>
    <dsp:sp modelId="{5F9C2B0B-404B-43B4-84D2-6AD9DD393FC1}">
      <dsp:nvSpPr>
        <dsp:cNvPr id="0" name=""/>
        <dsp:cNvSpPr/>
      </dsp:nvSpPr>
      <dsp:spPr>
        <a:xfrm>
          <a:off x="924458" y="2025699"/>
          <a:ext cx="2984358" cy="1790615"/>
        </a:xfrm>
        <a:prstGeom prst="rect">
          <a:avLst/>
        </a:prstGeom>
        <a:solidFill>
          <a:schemeClr val="tx2">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100000"/>
            </a:lnSpc>
            <a:spcBef>
              <a:spcPct val="0"/>
            </a:spcBef>
            <a:spcAft>
              <a:spcPct val="35000"/>
            </a:spcAft>
            <a:buNone/>
          </a:pPr>
          <a:r>
            <a:rPr lang="en-US" sz="2600" b="1" kern="1200" dirty="0"/>
            <a:t>Multiple Medication Needs</a:t>
          </a:r>
          <a:endParaRPr lang="en-US" sz="2600" kern="1200" dirty="0"/>
        </a:p>
      </dsp:txBody>
      <dsp:txXfrm>
        <a:off x="924458" y="2025699"/>
        <a:ext cx="2984358" cy="1790615"/>
      </dsp:txXfrm>
    </dsp:sp>
    <dsp:sp modelId="{3751A7D0-CE97-408A-B7BB-076EC3660284}">
      <dsp:nvSpPr>
        <dsp:cNvPr id="0" name=""/>
        <dsp:cNvSpPr/>
      </dsp:nvSpPr>
      <dsp:spPr>
        <a:xfrm>
          <a:off x="4175171" y="2025699"/>
          <a:ext cx="2984358" cy="1790615"/>
        </a:xfrm>
        <a:prstGeom prst="rect">
          <a:avLst/>
        </a:prstGeom>
        <a:solidFill>
          <a:schemeClr val="tx2">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100000"/>
            </a:lnSpc>
            <a:spcBef>
              <a:spcPct val="0"/>
            </a:spcBef>
            <a:spcAft>
              <a:spcPct val="35000"/>
            </a:spcAft>
            <a:buNone/>
          </a:pPr>
          <a:r>
            <a:rPr lang="en-US" sz="2600" b="1" kern="1200" dirty="0"/>
            <a:t>Social Drivers </a:t>
          </a:r>
        </a:p>
        <a:p>
          <a:pPr marL="0" lvl="0" indent="0" algn="ctr" defTabSz="1155700">
            <a:lnSpc>
              <a:spcPct val="100000"/>
            </a:lnSpc>
            <a:spcBef>
              <a:spcPct val="0"/>
            </a:spcBef>
            <a:spcAft>
              <a:spcPct val="35000"/>
            </a:spcAft>
            <a:buNone/>
          </a:pPr>
          <a:r>
            <a:rPr lang="en-US" sz="2600" b="1" kern="1200" dirty="0"/>
            <a:t>of Health</a:t>
          </a:r>
          <a:r>
            <a:rPr lang="en-US" sz="2600" kern="1200" dirty="0"/>
            <a:t> </a:t>
          </a:r>
        </a:p>
      </dsp:txBody>
      <dsp:txXfrm>
        <a:off x="4175171" y="2025699"/>
        <a:ext cx="2984358" cy="17906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29834-6F3D-4717-8378-69BF91D5E6B7}">
      <dsp:nvSpPr>
        <dsp:cNvPr id="0" name=""/>
        <dsp:cNvSpPr/>
      </dsp:nvSpPr>
      <dsp:spPr>
        <a:xfrm>
          <a:off x="0" y="0"/>
          <a:ext cx="7575111" cy="19422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6-year-old</a:t>
          </a:r>
          <a:r>
            <a:rPr lang="en-US" sz="1800" kern="1200" dirty="0">
              <a:latin typeface="Arial"/>
            </a:rPr>
            <a:t>,</a:t>
          </a:r>
          <a:r>
            <a:rPr lang="en-US" sz="1800" kern="1200" dirty="0"/>
            <a:t> lives in </a:t>
          </a:r>
          <a:r>
            <a:rPr lang="en-US" sz="1800" kern="1200" dirty="0">
              <a:latin typeface="Arial"/>
            </a:rPr>
            <a:t>Greeley (1h away),                           no</a:t>
          </a:r>
          <a:r>
            <a:rPr lang="en-US" sz="1800" kern="1200" dirty="0"/>
            <a:t> transportation, language barriers </a:t>
          </a:r>
          <a:endParaRPr lang="en-US" sz="1600" kern="1200" dirty="0"/>
        </a:p>
        <a:p>
          <a:pPr marL="171450" lvl="1" indent="-171450" algn="l" defTabSz="711200">
            <a:lnSpc>
              <a:spcPct val="90000"/>
            </a:lnSpc>
            <a:spcBef>
              <a:spcPct val="0"/>
            </a:spcBef>
            <a:spcAft>
              <a:spcPct val="15000"/>
            </a:spcAft>
            <a:buChar char="•"/>
          </a:pPr>
          <a:r>
            <a:rPr lang="en-US" sz="1600" b="1" kern="1200" dirty="0"/>
            <a:t>MAT: </a:t>
          </a:r>
          <a:r>
            <a:rPr lang="en-US" sz="1600" kern="1200" dirty="0"/>
            <a:t>Move prescriptions to local compounding pharmacy, &amp; prior authorization </a:t>
          </a:r>
        </a:p>
        <a:p>
          <a:pPr marL="171450" lvl="1" indent="-171450" algn="l" defTabSz="711200">
            <a:lnSpc>
              <a:spcPct val="90000"/>
            </a:lnSpc>
            <a:spcBef>
              <a:spcPct val="0"/>
            </a:spcBef>
            <a:spcAft>
              <a:spcPct val="15000"/>
            </a:spcAft>
            <a:buChar char="•"/>
          </a:pPr>
          <a:r>
            <a:rPr lang="en-US" sz="1600" b="1" kern="1200" dirty="0"/>
            <a:t>FHN: </a:t>
          </a:r>
          <a:r>
            <a:rPr lang="en-US" sz="1600" kern="1200" dirty="0"/>
            <a:t>Schedule transportation, secure adaptive stroller, insurance changes</a:t>
          </a:r>
        </a:p>
        <a:p>
          <a:pPr marL="171450" lvl="1" indent="-171450" algn="l" defTabSz="711200" rtl="0">
            <a:lnSpc>
              <a:spcPct val="90000"/>
            </a:lnSpc>
            <a:spcBef>
              <a:spcPct val="0"/>
            </a:spcBef>
            <a:spcAft>
              <a:spcPct val="15000"/>
            </a:spcAft>
            <a:buChar char="•"/>
          </a:pPr>
          <a:r>
            <a:rPr lang="en-US" sz="1600" b="1" kern="1200" dirty="0"/>
            <a:t>RN</a:t>
          </a:r>
          <a:r>
            <a:rPr lang="en-US" sz="1600" kern="1200" dirty="0"/>
            <a:t>: Scheduling appointments, AVS teaching</a:t>
          </a:r>
          <a:r>
            <a:rPr lang="en-US" sz="1600" kern="1200" dirty="0">
              <a:latin typeface="Arial"/>
            </a:rPr>
            <a:t>, DME</a:t>
          </a:r>
          <a:r>
            <a:rPr lang="en-US" sz="1600" kern="1200" dirty="0"/>
            <a:t> </a:t>
          </a:r>
          <a:r>
            <a:rPr lang="en-US" sz="1600" kern="1200" dirty="0">
              <a:latin typeface="Arial"/>
            </a:rPr>
            <a:t>follow up </a:t>
          </a:r>
          <a:endParaRPr lang="en-US" sz="1600" kern="1200" dirty="0"/>
        </a:p>
      </dsp:txBody>
      <dsp:txXfrm>
        <a:off x="1709243" y="0"/>
        <a:ext cx="5865867" cy="1942217"/>
      </dsp:txXfrm>
    </dsp:sp>
    <dsp:sp modelId="{9554DBB3-161A-4364-8F6F-640AAE62E5A4}">
      <dsp:nvSpPr>
        <dsp:cNvPr id="0" name=""/>
        <dsp:cNvSpPr/>
      </dsp:nvSpPr>
      <dsp:spPr>
        <a:xfrm>
          <a:off x="194221" y="194221"/>
          <a:ext cx="1515022" cy="1553774"/>
        </a:xfrm>
        <a:prstGeom prst="roundRect">
          <a:avLst>
            <a:gd name="adj" fmla="val 10000"/>
          </a:avLst>
        </a:prstGeom>
        <a:blipFill>
          <a:blip xmlns:r="http://schemas.openxmlformats.org/officeDocument/2006/relationships" r:embed="rId1"/>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F06E32-9B96-4CC9-9B43-4FA15388CCDE}">
      <dsp:nvSpPr>
        <dsp:cNvPr id="0" name=""/>
        <dsp:cNvSpPr/>
      </dsp:nvSpPr>
      <dsp:spPr>
        <a:xfrm>
          <a:off x="0" y="2136439"/>
          <a:ext cx="7575111" cy="19422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 Preemie → </a:t>
          </a:r>
          <a:r>
            <a:rPr lang="en-US" sz="1800" b="1" kern="1200" dirty="0"/>
            <a:t>120-day hospitalization</a:t>
          </a:r>
          <a:r>
            <a:rPr lang="en-US" sz="1800" kern="1200" dirty="0"/>
            <a:t> </a:t>
          </a:r>
        </a:p>
        <a:p>
          <a:pPr marL="171450" lvl="1" indent="-171450" algn="l" defTabSz="711200" rtl="0">
            <a:lnSpc>
              <a:spcPct val="90000"/>
            </a:lnSpc>
            <a:spcBef>
              <a:spcPct val="0"/>
            </a:spcBef>
            <a:spcAft>
              <a:spcPct val="15000"/>
            </a:spcAft>
            <a:buChar char="•"/>
          </a:pPr>
          <a:r>
            <a:rPr lang="en-US" sz="1600" b="1" kern="1200" dirty="0"/>
            <a:t>NG tube</a:t>
          </a:r>
          <a:r>
            <a:rPr lang="en-US" sz="1600" kern="1200" dirty="0"/>
            <a:t> → Remote Patient Monitoring MDT</a:t>
          </a:r>
          <a:r>
            <a:rPr lang="en-US" sz="1600" b="1" kern="1200" dirty="0">
              <a:latin typeface="Arial"/>
            </a:rPr>
            <a:t> </a:t>
          </a:r>
          <a:r>
            <a:rPr lang="en-US" sz="1600" b="1" kern="1200" dirty="0" err="1">
              <a:latin typeface="Arial"/>
            </a:rPr>
            <a:t>FEEDiN</a:t>
          </a:r>
          <a:r>
            <a:rPr lang="en-US" sz="1600" b="1" kern="1200" dirty="0"/>
            <a:t> Clinic </a:t>
          </a:r>
          <a:r>
            <a:rPr lang="en-US" sz="1600" b="1" kern="1200" dirty="0">
              <a:latin typeface="Arial"/>
            </a:rPr>
            <a:t>(allows to d/c while NG to PO transition)</a:t>
          </a:r>
          <a:endParaRPr lang="en-US" sz="1600" kern="1200" dirty="0"/>
        </a:p>
        <a:p>
          <a:pPr marL="171450" lvl="1" indent="-171450" algn="l" defTabSz="711200" rtl="0">
            <a:lnSpc>
              <a:spcPct val="90000"/>
            </a:lnSpc>
            <a:spcBef>
              <a:spcPct val="0"/>
            </a:spcBef>
            <a:spcAft>
              <a:spcPct val="15000"/>
            </a:spcAft>
            <a:buChar char="•"/>
          </a:pPr>
          <a:r>
            <a:rPr lang="en-US" sz="1600" kern="1200" dirty="0"/>
            <a:t>RN: Weekly outreach</a:t>
          </a:r>
          <a:r>
            <a:rPr lang="en-US" sz="1600" kern="1200" dirty="0">
              <a:latin typeface="Arial"/>
            </a:rPr>
            <a:t> </a:t>
          </a:r>
          <a:r>
            <a:rPr lang="en-US" sz="1600" kern="1200" dirty="0"/>
            <a:t>&amp;  monitoring, referrals, scheduling appt, care plan questions, DME support</a:t>
          </a:r>
        </a:p>
        <a:p>
          <a:pPr marL="171450" lvl="1" indent="-171450" algn="l" defTabSz="711200">
            <a:lnSpc>
              <a:spcPct val="90000"/>
            </a:lnSpc>
            <a:spcBef>
              <a:spcPct val="0"/>
            </a:spcBef>
            <a:spcAft>
              <a:spcPct val="15000"/>
            </a:spcAft>
            <a:buChar char="•"/>
          </a:pPr>
          <a:r>
            <a:rPr lang="en-US" sz="1600" kern="1200" dirty="0"/>
            <a:t>MAT: Medication clogging NG tube; </a:t>
          </a:r>
          <a:r>
            <a:rPr lang="en-US" sz="1600" kern="1200" dirty="0" err="1"/>
            <a:t>Enfit</a:t>
          </a:r>
          <a:r>
            <a:rPr lang="en-US" sz="1600" kern="1200" dirty="0"/>
            <a:t> syringes</a:t>
          </a:r>
        </a:p>
      </dsp:txBody>
      <dsp:txXfrm>
        <a:off x="1709243" y="2136439"/>
        <a:ext cx="5865867" cy="1942217"/>
      </dsp:txXfrm>
    </dsp:sp>
    <dsp:sp modelId="{200A51E0-31DA-4AD3-9071-FE5D6A152FE6}">
      <dsp:nvSpPr>
        <dsp:cNvPr id="0" name=""/>
        <dsp:cNvSpPr/>
      </dsp:nvSpPr>
      <dsp:spPr>
        <a:xfrm>
          <a:off x="194221" y="2330661"/>
          <a:ext cx="1515022" cy="1553774"/>
        </a:xfrm>
        <a:prstGeom prst="roundRect">
          <a:avLst>
            <a:gd name="adj" fmla="val 10000"/>
          </a:avLst>
        </a:prstGeom>
        <a:blipFill>
          <a:blip xmlns:r="http://schemas.openxmlformats.org/officeDocument/2006/relationships" r:embed="rId2"/>
          <a:srcRect/>
          <a:stretch>
            <a:fillRect l="-29000" r="-2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4E3D6-8074-4905-B2D9-1B3142C0FAC9}">
      <dsp:nvSpPr>
        <dsp:cNvPr id="0" name=""/>
        <dsp:cNvSpPr/>
      </dsp:nvSpPr>
      <dsp:spPr>
        <a:xfrm>
          <a:off x="0" y="0"/>
          <a:ext cx="773793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3CB2C5-06B6-4CE9-8ADA-C714E598D585}">
      <dsp:nvSpPr>
        <dsp:cNvPr id="0" name=""/>
        <dsp:cNvSpPr/>
      </dsp:nvSpPr>
      <dsp:spPr>
        <a:xfrm>
          <a:off x="0" y="0"/>
          <a:ext cx="1547586" cy="4372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Impact of </a:t>
          </a:r>
          <a:r>
            <a:rPr lang="en-US" sz="2200" b="1" kern="1200" dirty="0">
              <a:latin typeface="Arial"/>
            </a:rPr>
            <a:t>Integrated</a:t>
          </a:r>
          <a:r>
            <a:rPr lang="en-US" sz="2200" b="1" kern="1200" dirty="0"/>
            <a:t> Support </a:t>
          </a:r>
          <a:endParaRPr lang="en-US" sz="2200" kern="1200" dirty="0"/>
        </a:p>
      </dsp:txBody>
      <dsp:txXfrm>
        <a:off x="0" y="0"/>
        <a:ext cx="1547586" cy="4372146"/>
      </dsp:txXfrm>
    </dsp:sp>
    <dsp:sp modelId="{893D1F75-821A-4EB5-856D-4ED70050CC11}">
      <dsp:nvSpPr>
        <dsp:cNvPr id="0" name=""/>
        <dsp:cNvSpPr/>
      </dsp:nvSpPr>
      <dsp:spPr>
        <a:xfrm>
          <a:off x="1663655" y="41202"/>
          <a:ext cx="6074277" cy="824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t>Allows the nurse to enroll more patients, </a:t>
          </a:r>
          <a:r>
            <a:rPr lang="en-US" sz="1700" kern="1200" dirty="0"/>
            <a:t>36% enrolled by FHN with RN only involved if needed. </a:t>
          </a:r>
        </a:p>
      </dsp:txBody>
      <dsp:txXfrm>
        <a:off x="1663655" y="41202"/>
        <a:ext cx="6074277" cy="824047"/>
      </dsp:txXfrm>
    </dsp:sp>
    <dsp:sp modelId="{64A0F0EB-4E57-43B6-B64F-ED7140211ECC}">
      <dsp:nvSpPr>
        <dsp:cNvPr id="0" name=""/>
        <dsp:cNvSpPr/>
      </dsp:nvSpPr>
      <dsp:spPr>
        <a:xfrm>
          <a:off x="1547586" y="865249"/>
          <a:ext cx="619034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0E8709-7D1E-4132-BE25-465B826A630D}">
      <dsp:nvSpPr>
        <dsp:cNvPr id="0" name=""/>
        <dsp:cNvSpPr/>
      </dsp:nvSpPr>
      <dsp:spPr>
        <a:xfrm>
          <a:off x="1663655" y="906451"/>
          <a:ext cx="6074277" cy="824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t>Allows the nurse to work at top of scope </a:t>
          </a:r>
          <a:r>
            <a:rPr lang="en-US" sz="1700" kern="1200" dirty="0"/>
            <a:t>while delegating tasks to FHN and MAT </a:t>
          </a:r>
        </a:p>
      </dsp:txBody>
      <dsp:txXfrm>
        <a:off x="1663655" y="906451"/>
        <a:ext cx="6074277" cy="824047"/>
      </dsp:txXfrm>
    </dsp:sp>
    <dsp:sp modelId="{A56762B9-C54A-4955-B8CE-EC9B01FB66E5}">
      <dsp:nvSpPr>
        <dsp:cNvPr id="0" name=""/>
        <dsp:cNvSpPr/>
      </dsp:nvSpPr>
      <dsp:spPr>
        <a:xfrm>
          <a:off x="1547586" y="1730498"/>
          <a:ext cx="619034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F4504B-2923-4582-A1EB-42C863A3AF32}">
      <dsp:nvSpPr>
        <dsp:cNvPr id="0" name=""/>
        <dsp:cNvSpPr/>
      </dsp:nvSpPr>
      <dsp:spPr>
        <a:xfrm>
          <a:off x="1663655" y="1771701"/>
          <a:ext cx="6074277" cy="824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Patient needs aligned with the </a:t>
          </a:r>
          <a:r>
            <a:rPr lang="en-US" sz="1700" b="1" kern="1200"/>
            <a:t>right expert </a:t>
          </a:r>
          <a:r>
            <a:rPr lang="en-US" sz="1700" kern="1200"/>
            <a:t>quickly and FHN/ RN/ MAT can be engaged at any point for additional needs</a:t>
          </a:r>
        </a:p>
      </dsp:txBody>
      <dsp:txXfrm>
        <a:off x="1663655" y="1771701"/>
        <a:ext cx="6074277" cy="824047"/>
      </dsp:txXfrm>
    </dsp:sp>
    <dsp:sp modelId="{13911B74-5F56-47F7-B783-BC231A13A47A}">
      <dsp:nvSpPr>
        <dsp:cNvPr id="0" name=""/>
        <dsp:cNvSpPr/>
      </dsp:nvSpPr>
      <dsp:spPr>
        <a:xfrm>
          <a:off x="1547586" y="2595748"/>
          <a:ext cx="619034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53645C-4C3C-4D56-9903-B1819A881B15}">
      <dsp:nvSpPr>
        <dsp:cNvPr id="0" name=""/>
        <dsp:cNvSpPr/>
      </dsp:nvSpPr>
      <dsp:spPr>
        <a:xfrm>
          <a:off x="1663655" y="2636950"/>
          <a:ext cx="6074277" cy="824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Improves </a:t>
          </a:r>
          <a:r>
            <a:rPr lang="en-US" sz="1700" b="1" kern="1200" dirty="0"/>
            <a:t>access, equity, and patient-centered care</a:t>
          </a:r>
          <a:endParaRPr lang="en-US" sz="1700" kern="1200" dirty="0"/>
        </a:p>
      </dsp:txBody>
      <dsp:txXfrm>
        <a:off x="1663655" y="2636950"/>
        <a:ext cx="6074277" cy="824047"/>
      </dsp:txXfrm>
    </dsp:sp>
    <dsp:sp modelId="{03C4DECF-3F08-4347-8213-64443BA19EBB}">
      <dsp:nvSpPr>
        <dsp:cNvPr id="0" name=""/>
        <dsp:cNvSpPr/>
      </dsp:nvSpPr>
      <dsp:spPr>
        <a:xfrm>
          <a:off x="1547586" y="3460997"/>
          <a:ext cx="619034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285A52-C563-4B9D-A2B7-67D162A8773F}">
      <dsp:nvSpPr>
        <dsp:cNvPr id="0" name=""/>
        <dsp:cNvSpPr/>
      </dsp:nvSpPr>
      <dsp:spPr>
        <a:xfrm>
          <a:off x="1663655" y="3502199"/>
          <a:ext cx="6074277" cy="824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b="1" kern="1200"/>
            <a:t>Previous model</a:t>
          </a:r>
          <a:r>
            <a:rPr lang="en-US" sz="1700" b="1" kern="1200">
              <a:latin typeface="Arial"/>
            </a:rPr>
            <a:t> mainly</a:t>
          </a:r>
          <a:r>
            <a:rPr lang="en-US" sz="1700" b="1" kern="1200"/>
            <a:t> addressed transportation and lodging barriers.</a:t>
          </a:r>
          <a:endParaRPr lang="en-US" sz="1700" kern="1200"/>
        </a:p>
      </dsp:txBody>
      <dsp:txXfrm>
        <a:off x="1663655" y="3502199"/>
        <a:ext cx="6074277" cy="824047"/>
      </dsp:txXfrm>
    </dsp:sp>
    <dsp:sp modelId="{8C7BB2E3-A1DD-4DE5-BD8B-B5544BC22818}">
      <dsp:nvSpPr>
        <dsp:cNvPr id="0" name=""/>
        <dsp:cNvSpPr/>
      </dsp:nvSpPr>
      <dsp:spPr>
        <a:xfrm>
          <a:off x="1547586" y="4326247"/>
          <a:ext cx="619034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B89B9-A1C1-41B8-B913-943517759CCE}">
      <dsp:nvSpPr>
        <dsp:cNvPr id="0" name=""/>
        <dsp:cNvSpPr/>
      </dsp:nvSpPr>
      <dsp:spPr>
        <a:xfrm>
          <a:off x="2434" y="489744"/>
          <a:ext cx="1463593" cy="57513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dirty="0"/>
            <a:t>Traditional Approach:</a:t>
          </a:r>
        </a:p>
      </dsp:txBody>
      <dsp:txXfrm>
        <a:off x="2434" y="489744"/>
        <a:ext cx="1463593" cy="575131"/>
      </dsp:txXfrm>
    </dsp:sp>
    <dsp:sp modelId="{9C34D68E-7E0E-4A32-A995-9AE048B58820}">
      <dsp:nvSpPr>
        <dsp:cNvPr id="0" name=""/>
        <dsp:cNvSpPr/>
      </dsp:nvSpPr>
      <dsp:spPr>
        <a:xfrm>
          <a:off x="2434" y="1064875"/>
          <a:ext cx="1463593" cy="276966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a:t>Admission: </a:t>
          </a:r>
          <a:r>
            <a:rPr lang="en-US" sz="1200" kern="1200" dirty="0"/>
            <a:t>BPA triggers</a:t>
          </a:r>
        </a:p>
        <a:p>
          <a:pPr marL="114300" lvl="1" indent="-114300" algn="l" defTabSz="533400">
            <a:lnSpc>
              <a:spcPct val="90000"/>
            </a:lnSpc>
            <a:spcBef>
              <a:spcPct val="0"/>
            </a:spcBef>
            <a:spcAft>
              <a:spcPct val="15000"/>
            </a:spcAft>
            <a:buChar char="•"/>
          </a:pPr>
          <a:r>
            <a:rPr lang="en-US" sz="1200" kern="1200" dirty="0"/>
            <a:t>Inpatient navigators address immediate needs </a:t>
          </a:r>
        </a:p>
      </dsp:txBody>
      <dsp:txXfrm>
        <a:off x="2434" y="1064875"/>
        <a:ext cx="1463593" cy="2769662"/>
      </dsp:txXfrm>
    </dsp:sp>
    <dsp:sp modelId="{756456AD-6B70-4B44-A696-493DED79D3C6}">
      <dsp:nvSpPr>
        <dsp:cNvPr id="0" name=""/>
        <dsp:cNvSpPr/>
      </dsp:nvSpPr>
      <dsp:spPr>
        <a:xfrm>
          <a:off x="1670930" y="489744"/>
          <a:ext cx="1463593" cy="57513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dirty="0"/>
            <a:t>With Transitional Care Coordination: Inpatient</a:t>
          </a:r>
        </a:p>
      </dsp:txBody>
      <dsp:txXfrm>
        <a:off x="1670930" y="489744"/>
        <a:ext cx="1463593" cy="575131"/>
      </dsp:txXfrm>
    </dsp:sp>
    <dsp:sp modelId="{B759A952-0F06-4EC3-BC37-451EB8B4EE59}">
      <dsp:nvSpPr>
        <dsp:cNvPr id="0" name=""/>
        <dsp:cNvSpPr/>
      </dsp:nvSpPr>
      <dsp:spPr>
        <a:xfrm>
          <a:off x="1670930" y="1064875"/>
          <a:ext cx="1463593" cy="276966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n-US" sz="1200" b="1" kern="1200" dirty="0"/>
            <a:t>Admission:</a:t>
          </a:r>
          <a:r>
            <a:rPr lang="en-US" sz="1200" kern="1200" dirty="0"/>
            <a:t> BPA trigger + inpatient navigator support </a:t>
          </a:r>
        </a:p>
        <a:p>
          <a:pPr marL="114300" lvl="1" indent="-114300" algn="l" defTabSz="533400">
            <a:lnSpc>
              <a:spcPct val="90000"/>
            </a:lnSpc>
            <a:spcBef>
              <a:spcPct val="0"/>
            </a:spcBef>
            <a:spcAft>
              <a:spcPct val="15000"/>
            </a:spcAft>
            <a:buFont typeface="Arial" panose="020B0604020202020204" pitchFamily="34" charset="0"/>
            <a:buChar char="•"/>
          </a:pPr>
          <a:r>
            <a:rPr lang="en-US" sz="1200" b="1" kern="1200" dirty="0"/>
            <a:t>Enrollment:</a:t>
          </a:r>
          <a:r>
            <a:rPr lang="en-US" sz="1200" kern="1200" dirty="0"/>
            <a:t> In-person screening and conversation about new or evolving needs </a:t>
          </a:r>
        </a:p>
      </dsp:txBody>
      <dsp:txXfrm>
        <a:off x="1670930" y="1064875"/>
        <a:ext cx="1463593" cy="2769662"/>
      </dsp:txXfrm>
    </dsp:sp>
    <dsp:sp modelId="{EDAFE041-CB70-4C16-8812-5657965BFD40}">
      <dsp:nvSpPr>
        <dsp:cNvPr id="0" name=""/>
        <dsp:cNvSpPr/>
      </dsp:nvSpPr>
      <dsp:spPr>
        <a:xfrm>
          <a:off x="3339426" y="489744"/>
          <a:ext cx="1463593" cy="57513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dirty="0"/>
            <a:t>With Transitional Care Coordination: Post Discharge</a:t>
          </a:r>
        </a:p>
      </dsp:txBody>
      <dsp:txXfrm>
        <a:off x="3339426" y="489744"/>
        <a:ext cx="1463593" cy="575131"/>
      </dsp:txXfrm>
    </dsp:sp>
    <dsp:sp modelId="{43E1249F-F116-405C-9A39-1F005F4796C5}">
      <dsp:nvSpPr>
        <dsp:cNvPr id="0" name=""/>
        <dsp:cNvSpPr/>
      </dsp:nvSpPr>
      <dsp:spPr>
        <a:xfrm>
          <a:off x="3339426" y="1064875"/>
          <a:ext cx="1463593" cy="276966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n-US" sz="1200" b="1" kern="1200" dirty="0"/>
            <a:t>Post-Discharge:</a:t>
          </a:r>
          <a:r>
            <a:rPr lang="en-US" sz="1200" kern="1200" dirty="0"/>
            <a:t> 2-day follow-up call to confirm access (e.g., transportation) </a:t>
          </a:r>
        </a:p>
        <a:p>
          <a:pPr marL="114300" lvl="1" indent="-114300" algn="l" defTabSz="533400">
            <a:lnSpc>
              <a:spcPct val="90000"/>
            </a:lnSpc>
            <a:spcBef>
              <a:spcPct val="0"/>
            </a:spcBef>
            <a:spcAft>
              <a:spcPct val="15000"/>
            </a:spcAft>
            <a:buFont typeface="Arial" panose="020B0604020202020204" pitchFamily="34" charset="0"/>
            <a:buChar char="•"/>
          </a:pPr>
          <a:r>
            <a:rPr lang="en-US" sz="1200" b="1" kern="1200" dirty="0"/>
            <a:t>30-Day Support Window:</a:t>
          </a:r>
          <a:r>
            <a:rPr lang="en-US" sz="1200" kern="1200" dirty="0"/>
            <a:t> </a:t>
          </a:r>
        </a:p>
        <a:p>
          <a:pPr marL="228600" lvl="2" indent="-114300" algn="l" defTabSz="533400">
            <a:lnSpc>
              <a:spcPct val="90000"/>
            </a:lnSpc>
            <a:spcBef>
              <a:spcPct val="0"/>
            </a:spcBef>
            <a:spcAft>
              <a:spcPct val="15000"/>
            </a:spcAft>
            <a:buChar char="•"/>
          </a:pPr>
          <a:r>
            <a:rPr lang="en-US" sz="1200" kern="1200"/>
            <a:t>Ongoing FHN support for applications, resources, and barriers </a:t>
          </a:r>
          <a:endParaRPr lang="en-US" sz="1200" kern="1200" dirty="0"/>
        </a:p>
        <a:p>
          <a:pPr marL="228600" lvl="2" indent="-114300" algn="l" defTabSz="533400">
            <a:lnSpc>
              <a:spcPct val="90000"/>
            </a:lnSpc>
            <a:spcBef>
              <a:spcPct val="0"/>
            </a:spcBef>
            <a:spcAft>
              <a:spcPct val="15000"/>
            </a:spcAft>
            <a:buChar char="•"/>
          </a:pPr>
          <a:r>
            <a:rPr lang="en-US" sz="1200" kern="1200" dirty="0"/>
            <a:t>Direct phone access for families to raise concerns </a:t>
          </a:r>
        </a:p>
      </dsp:txBody>
      <dsp:txXfrm>
        <a:off x="3339426" y="1064875"/>
        <a:ext cx="1463593" cy="2769662"/>
      </dsp:txXfrm>
    </dsp:sp>
    <dsp:sp modelId="{EE7BDCFC-1F2C-4688-86DD-136A2345CE95}">
      <dsp:nvSpPr>
        <dsp:cNvPr id="0" name=""/>
        <dsp:cNvSpPr/>
      </dsp:nvSpPr>
      <dsp:spPr>
        <a:xfrm>
          <a:off x="5007922" y="489744"/>
          <a:ext cx="1463593" cy="57513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dirty="0"/>
            <a:t>Relationship-Based Care:</a:t>
          </a:r>
        </a:p>
      </dsp:txBody>
      <dsp:txXfrm>
        <a:off x="5007922" y="489744"/>
        <a:ext cx="1463593" cy="575131"/>
      </dsp:txXfrm>
    </dsp:sp>
    <dsp:sp modelId="{3352F186-49A9-42DB-8F80-D51CC473CE70}">
      <dsp:nvSpPr>
        <dsp:cNvPr id="0" name=""/>
        <dsp:cNvSpPr/>
      </dsp:nvSpPr>
      <dsp:spPr>
        <a:xfrm>
          <a:off x="5007922" y="1064875"/>
          <a:ext cx="1463593" cy="276966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In-person connection builds trust</a:t>
          </a:r>
        </a:p>
        <a:p>
          <a:pPr marL="114300" lvl="1" indent="-114300" algn="l" defTabSz="533400">
            <a:lnSpc>
              <a:spcPct val="90000"/>
            </a:lnSpc>
            <a:spcBef>
              <a:spcPct val="0"/>
            </a:spcBef>
            <a:spcAft>
              <a:spcPct val="15000"/>
            </a:spcAft>
            <a:buChar char="•"/>
          </a:pPr>
          <a:r>
            <a:rPr lang="en-US" sz="1200" kern="1200" dirty="0"/>
            <a:t>Increased comfort discussing sensitive needs</a:t>
          </a:r>
        </a:p>
        <a:p>
          <a:pPr marL="114300" lvl="1" indent="-114300" algn="l" defTabSz="533400">
            <a:lnSpc>
              <a:spcPct val="90000"/>
            </a:lnSpc>
            <a:spcBef>
              <a:spcPct val="0"/>
            </a:spcBef>
            <a:spcAft>
              <a:spcPct val="15000"/>
            </a:spcAft>
            <a:buChar char="•"/>
          </a:pPr>
          <a:r>
            <a:rPr lang="en-US" sz="1200" kern="1200" dirty="0"/>
            <a:t>More barriers identified beyond initial screening</a:t>
          </a:r>
        </a:p>
      </dsp:txBody>
      <dsp:txXfrm>
        <a:off x="5007922" y="1064875"/>
        <a:ext cx="1463593" cy="27696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6A99B5-AFD2-430F-9D9A-0E86206F9850}">
      <dsp:nvSpPr>
        <dsp:cNvPr id="0" name=""/>
        <dsp:cNvSpPr/>
      </dsp:nvSpPr>
      <dsp:spPr>
        <a:xfrm>
          <a:off x="1347753" y="0"/>
          <a:ext cx="4384995" cy="6382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What We’re Catching!</a:t>
          </a:r>
        </a:p>
      </dsp:txBody>
      <dsp:txXfrm>
        <a:off x="1366447" y="18694"/>
        <a:ext cx="4347607" cy="600881"/>
      </dsp:txXfrm>
    </dsp:sp>
    <dsp:sp modelId="{5842C95F-2E63-41A9-85F9-48AC6F62349A}">
      <dsp:nvSpPr>
        <dsp:cNvPr id="0" name=""/>
        <dsp:cNvSpPr/>
      </dsp:nvSpPr>
      <dsp:spPr>
        <a:xfrm>
          <a:off x="1396099" y="753209"/>
          <a:ext cx="638269" cy="638269"/>
        </a:xfrm>
        <a:prstGeom prst="roundRect">
          <a:avLst>
            <a:gd name="adj" fmla="val 16670"/>
          </a:avLst>
        </a:prstGeom>
        <a:blipFill>
          <a:blip xmlns:r="http://schemas.openxmlformats.org/officeDocument/2006/relationships" r:embed="rId1"/>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4D0487-9059-4122-9AFD-622E43ED1C1C}">
      <dsp:nvSpPr>
        <dsp:cNvPr id="0" name=""/>
        <dsp:cNvSpPr/>
      </dsp:nvSpPr>
      <dsp:spPr>
        <a:xfrm>
          <a:off x="2072664" y="753209"/>
          <a:ext cx="3521972" cy="638269"/>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Secured $2,000 in mortgage assistance for a family facing income loss</a:t>
          </a:r>
        </a:p>
      </dsp:txBody>
      <dsp:txXfrm>
        <a:off x="2103827" y="784372"/>
        <a:ext cx="3459646" cy="575943"/>
      </dsp:txXfrm>
    </dsp:sp>
    <dsp:sp modelId="{AB044D02-17BA-4504-A8C0-7A7AEDE1A8B7}">
      <dsp:nvSpPr>
        <dsp:cNvPr id="0" name=""/>
        <dsp:cNvSpPr/>
      </dsp:nvSpPr>
      <dsp:spPr>
        <a:xfrm>
          <a:off x="1396099" y="1468071"/>
          <a:ext cx="638269" cy="638269"/>
        </a:xfrm>
        <a:prstGeom prst="roundRect">
          <a:avLst>
            <a:gd name="adj" fmla="val 16670"/>
          </a:avLst>
        </a:prstGeom>
        <a:blipFill>
          <a:blip xmlns:r="http://schemas.openxmlformats.org/officeDocument/2006/relationships" r:embed="rId2"/>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7A7BD5-F6C5-4553-9DA8-BBC55A98044F}">
      <dsp:nvSpPr>
        <dsp:cNvPr id="0" name=""/>
        <dsp:cNvSpPr/>
      </dsp:nvSpPr>
      <dsp:spPr>
        <a:xfrm>
          <a:off x="2072664" y="1468071"/>
          <a:ext cx="3521972" cy="638269"/>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Helped reduce high electricity costs through medical exemption programs</a:t>
          </a:r>
        </a:p>
      </dsp:txBody>
      <dsp:txXfrm>
        <a:off x="2103827" y="1499234"/>
        <a:ext cx="3459646" cy="575943"/>
      </dsp:txXfrm>
    </dsp:sp>
    <dsp:sp modelId="{F71F367E-37B7-42AA-9D22-BD8EB590CE53}">
      <dsp:nvSpPr>
        <dsp:cNvPr id="0" name=""/>
        <dsp:cNvSpPr/>
      </dsp:nvSpPr>
      <dsp:spPr>
        <a:xfrm>
          <a:off x="1396099" y="2182932"/>
          <a:ext cx="638269" cy="638269"/>
        </a:xfrm>
        <a:prstGeom prst="roundRect">
          <a:avLst>
            <a:gd name="adj" fmla="val 16670"/>
          </a:avLst>
        </a:prstGeom>
        <a:blipFill>
          <a:blip xmlns:r="http://schemas.openxmlformats.org/officeDocument/2006/relationships" r:embed="rId3"/>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144790-3061-4A06-A045-0D23F3803CA6}">
      <dsp:nvSpPr>
        <dsp:cNvPr id="0" name=""/>
        <dsp:cNvSpPr/>
      </dsp:nvSpPr>
      <dsp:spPr>
        <a:xfrm>
          <a:off x="2072664" y="2182932"/>
          <a:ext cx="3521972" cy="638269"/>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Enabled access to Medicaid transportation, MyChart, and housing resources</a:t>
          </a:r>
        </a:p>
      </dsp:txBody>
      <dsp:txXfrm>
        <a:off x="2103827" y="2214095"/>
        <a:ext cx="3459646" cy="575943"/>
      </dsp:txXfrm>
    </dsp:sp>
    <dsp:sp modelId="{11DA429B-7FAF-4D18-8A00-A0327A332C35}">
      <dsp:nvSpPr>
        <dsp:cNvPr id="0" name=""/>
        <dsp:cNvSpPr/>
      </dsp:nvSpPr>
      <dsp:spPr>
        <a:xfrm>
          <a:off x="1396099" y="2897794"/>
          <a:ext cx="638269" cy="638269"/>
        </a:xfrm>
        <a:prstGeom prst="roundRect">
          <a:avLst>
            <a:gd name="adj" fmla="val 16670"/>
          </a:avLst>
        </a:prstGeom>
        <a:blipFill>
          <a:blip xmlns:r="http://schemas.openxmlformats.org/officeDocument/2006/relationships" r:embed="rId4"/>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8709E2-FBD9-4ABB-AC2E-80424DE60036}">
      <dsp:nvSpPr>
        <dsp:cNvPr id="0" name=""/>
        <dsp:cNvSpPr/>
      </dsp:nvSpPr>
      <dsp:spPr>
        <a:xfrm>
          <a:off x="2072664" y="2897794"/>
          <a:ext cx="3521972" cy="638269"/>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Connected families to financial assistance and community foundations</a:t>
          </a:r>
        </a:p>
      </dsp:txBody>
      <dsp:txXfrm>
        <a:off x="2103827" y="2928957"/>
        <a:ext cx="3459646" cy="575943"/>
      </dsp:txXfrm>
    </dsp:sp>
    <dsp:sp modelId="{0D77E8A3-CD53-4792-8A3B-E90E5C5BB08B}">
      <dsp:nvSpPr>
        <dsp:cNvPr id="0" name=""/>
        <dsp:cNvSpPr/>
      </dsp:nvSpPr>
      <dsp:spPr>
        <a:xfrm>
          <a:off x="1396099" y="3612655"/>
          <a:ext cx="638269" cy="638269"/>
        </a:xfrm>
        <a:prstGeom prst="roundRect">
          <a:avLst>
            <a:gd name="adj" fmla="val 16670"/>
          </a:avLst>
        </a:prstGeom>
        <a:blipFill>
          <a:blip xmlns:r="http://schemas.openxmlformats.org/officeDocument/2006/relationships" r:embed="rId5"/>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AF44F1-5848-4486-89DF-93243D8D5139}">
      <dsp:nvSpPr>
        <dsp:cNvPr id="0" name=""/>
        <dsp:cNvSpPr/>
      </dsp:nvSpPr>
      <dsp:spPr>
        <a:xfrm>
          <a:off x="2072664" y="3612655"/>
          <a:ext cx="3521972" cy="638269"/>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Provided direct support leading to immediate financial relief (e.g., $489 car payment)</a:t>
          </a:r>
        </a:p>
      </dsp:txBody>
      <dsp:txXfrm>
        <a:off x="2103827" y="3643818"/>
        <a:ext cx="3459646" cy="575943"/>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92A9754-BE12-0B44-B585-ACAD41767AE1}" type="datetimeFigureOut">
              <a:rPr lang="en-US" smtClean="0"/>
              <a:t>4/23/2026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34C87F0-47D5-104B-AFDA-BDCABF6A3C36}" type="slidenum">
              <a:rPr lang="en-US" smtClean="0"/>
              <a:t>‹#›</a:t>
            </a:fld>
            <a:endParaRPr lang="en-US"/>
          </a:p>
        </p:txBody>
      </p:sp>
    </p:spTree>
    <p:extLst>
      <p:ext uri="{BB962C8B-B14F-4D97-AF65-F5344CB8AC3E}">
        <p14:creationId xmlns:p14="http://schemas.microsoft.com/office/powerpoint/2010/main" val="907311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86B7BD-275F-A34D-A844-0BC817CAB9BE}" type="datetimeFigureOut">
              <a:rPr lang="en-US" smtClean="0"/>
              <a:t>4/23/2026</a:t>
            </a:fld>
            <a:endParaRPr lang="en-US"/>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308C2A-FD32-7B49-AADF-826226B7AEBB}" type="slidenum">
              <a:rPr lang="en-US" smtClean="0"/>
              <a:t>‹#›</a:t>
            </a:fld>
            <a:endParaRPr lang="en-US"/>
          </a:p>
        </p:txBody>
      </p:sp>
    </p:spTree>
    <p:extLst>
      <p:ext uri="{BB962C8B-B14F-4D97-AF65-F5344CB8AC3E}">
        <p14:creationId xmlns:p14="http://schemas.microsoft.com/office/powerpoint/2010/main" val="19952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Each presentation should be around 7-10 minutes long + Q&amp;A</a:t>
            </a:r>
          </a:p>
          <a:p>
            <a:r>
              <a:rPr lang="en-US" sz="1200" b="0" i="0" kern="1200" dirty="0">
                <a:solidFill>
                  <a:schemeClr val="tx1"/>
                </a:solidFill>
                <a:effectLst/>
                <a:latin typeface="+mn-lt"/>
                <a:ea typeface="+mn-ea"/>
                <a:cs typeface="+mn-cs"/>
              </a:rPr>
              <a:t>Your presentation can mirror your video submission or be different; we don’t have a prescribed format – you can use whatever format or tech you prefer.</a:t>
            </a:r>
          </a:p>
          <a:p>
            <a:r>
              <a:rPr lang="en-US" sz="1200" b="0" i="0" kern="1200" dirty="0">
                <a:solidFill>
                  <a:schemeClr val="tx1"/>
                </a:solidFill>
                <a:effectLst/>
                <a:latin typeface="+mn-lt"/>
                <a:ea typeface="+mn-ea"/>
                <a:cs typeface="+mn-cs"/>
              </a:rPr>
              <a:t>If you are using slides/handouts, please send them to me via email by </a:t>
            </a:r>
            <a:r>
              <a:rPr lang="en-US" sz="1200" b="1" i="0" kern="1200" dirty="0">
                <a:solidFill>
                  <a:schemeClr val="tx1"/>
                </a:solidFill>
                <a:effectLst/>
                <a:latin typeface="+mn-lt"/>
                <a:ea typeface="+mn-ea"/>
                <a:cs typeface="+mn-cs"/>
              </a:rPr>
              <a:t>EOB April 22</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And importantly, we want to hear the problem you were addressing, the approach/solution/pilot, outcomes and challenges, and any qualitative and quantitative information as it applies to the project</a:t>
            </a:r>
          </a:p>
          <a:p>
            <a:endParaRPr lang="en-US" dirty="0"/>
          </a:p>
        </p:txBody>
      </p:sp>
      <p:sp>
        <p:nvSpPr>
          <p:cNvPr id="4" name="Slide Number Placeholder 3"/>
          <p:cNvSpPr>
            <a:spLocks noGrp="1"/>
          </p:cNvSpPr>
          <p:nvPr>
            <p:ph type="sldNum" sz="quarter" idx="5"/>
          </p:nvPr>
        </p:nvSpPr>
        <p:spPr/>
        <p:txBody>
          <a:bodyPr/>
          <a:lstStyle/>
          <a:p>
            <a:fld id="{B7308C2A-FD32-7B49-AADF-826226B7AEBB}" type="slidenum">
              <a:rPr lang="en-US" smtClean="0"/>
              <a:t>1</a:t>
            </a:fld>
            <a:endParaRPr lang="en-US"/>
          </a:p>
        </p:txBody>
      </p:sp>
    </p:spTree>
    <p:extLst>
      <p:ext uri="{BB962C8B-B14F-4D97-AF65-F5344CB8AC3E}">
        <p14:creationId xmlns:p14="http://schemas.microsoft.com/office/powerpoint/2010/main" val="408636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308C2A-FD32-7B49-AADF-826226B7AEBB}" type="slidenum">
              <a:rPr lang="en-US" smtClean="0"/>
              <a:t>15</a:t>
            </a:fld>
            <a:endParaRPr lang="en-US"/>
          </a:p>
        </p:txBody>
      </p:sp>
    </p:spTree>
    <p:extLst>
      <p:ext uri="{BB962C8B-B14F-4D97-AF65-F5344CB8AC3E}">
        <p14:creationId xmlns:p14="http://schemas.microsoft.com/office/powerpoint/2010/main" val="2249024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308C2A-FD32-7B49-AADF-826226B7AEBB}" type="slidenum">
              <a:rPr lang="en-US" smtClean="0"/>
              <a:t>3</a:t>
            </a:fld>
            <a:endParaRPr lang="en-US"/>
          </a:p>
        </p:txBody>
      </p:sp>
    </p:spTree>
    <p:extLst>
      <p:ext uri="{BB962C8B-B14F-4D97-AF65-F5344CB8AC3E}">
        <p14:creationId xmlns:p14="http://schemas.microsoft.com/office/powerpoint/2010/main" val="3797090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308C2A-FD32-7B49-AADF-826226B7AE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5885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21%</a:t>
            </a:r>
            <a:r>
              <a:rPr lang="en-US" dirty="0"/>
              <a:t> (104/503) of encounters identified ≥1 barrier </a:t>
            </a:r>
          </a:p>
          <a:p>
            <a:endParaRPr lang="en-US" dirty="0"/>
          </a:p>
        </p:txBody>
      </p:sp>
      <p:sp>
        <p:nvSpPr>
          <p:cNvPr id="4" name="Slide Number Placeholder 3"/>
          <p:cNvSpPr>
            <a:spLocks noGrp="1"/>
          </p:cNvSpPr>
          <p:nvPr>
            <p:ph type="sldNum" sz="quarter" idx="5"/>
          </p:nvPr>
        </p:nvSpPr>
        <p:spPr/>
        <p:txBody>
          <a:bodyPr/>
          <a:lstStyle/>
          <a:p>
            <a:fld id="{B7308C2A-FD32-7B49-AADF-826226B7AEBB}" type="slidenum">
              <a:rPr lang="en-US" smtClean="0"/>
              <a:t>7</a:t>
            </a:fld>
            <a:endParaRPr lang="en-US"/>
          </a:p>
        </p:txBody>
      </p:sp>
    </p:spTree>
    <p:extLst>
      <p:ext uri="{BB962C8B-B14F-4D97-AF65-F5344CB8AC3E}">
        <p14:creationId xmlns:p14="http://schemas.microsoft.com/office/powerpoint/2010/main" val="1881077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77AAA-C72D-EFFF-86FD-0C0C4EA04D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1F0488-0445-EEF8-0A06-B7C5F63432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A911B6-796A-8837-3AD7-099EE888081D}"/>
              </a:ext>
            </a:extLst>
          </p:cNvPr>
          <p:cNvSpPr>
            <a:spLocks noGrp="1"/>
          </p:cNvSpPr>
          <p:nvPr>
            <p:ph type="body" idx="1"/>
          </p:nvPr>
        </p:nvSpPr>
        <p:spPr/>
        <p:txBody>
          <a:bodyPr/>
          <a:lstStyle/>
          <a:p>
            <a:pPr>
              <a:defRPr/>
            </a:pPr>
            <a:r>
              <a:rPr lang="en-US" b="1">
                <a:ea typeface="Calibri"/>
                <a:cs typeface="Calibri"/>
              </a:rPr>
              <a:t>Add: DME, education, symptom management, coordination with specialty clinic, home health agencies, clarifying discharge instructions</a:t>
            </a:r>
            <a:endParaRPr lang="en-US" b="1"/>
          </a:p>
          <a:p>
            <a:pPr marL="0" marR="0" lvl="0" indent="0" algn="l" defTabSz="914400">
              <a:lnSpc>
                <a:spcPct val="100000"/>
              </a:lnSpc>
              <a:spcBef>
                <a:spcPts val="0"/>
              </a:spcBef>
              <a:spcAft>
                <a:spcPts val="0"/>
              </a:spcAft>
              <a:buClrTx/>
              <a:buSzTx/>
              <a:buFontTx/>
              <a:buNone/>
              <a:tabLst/>
              <a:defRPr/>
            </a:pPr>
            <a:r>
              <a:rPr lang="en-US" b="1" dirty="0"/>
              <a:t>Multiple Medication Needs</a:t>
            </a:r>
            <a:r>
              <a:rPr lang="en-US" dirty="0"/>
              <a:t> coordinating prescriptions, access barriers for new and existing medications  </a:t>
            </a:r>
            <a:endParaRPr lang="en-US"/>
          </a:p>
          <a:p>
            <a:pPr lvl="0">
              <a:lnSpc>
                <a:spcPct val="100000"/>
              </a:lnSpc>
            </a:pPr>
            <a:r>
              <a:rPr lang="en-US" b="1" dirty="0"/>
              <a:t>Social Drivers </a:t>
            </a:r>
          </a:p>
          <a:p>
            <a:pPr lvl="0">
              <a:lnSpc>
                <a:spcPct val="100000"/>
              </a:lnSpc>
            </a:pPr>
            <a:r>
              <a:rPr lang="en-US" b="1" dirty="0"/>
              <a:t>of Health</a:t>
            </a:r>
            <a:r>
              <a:rPr lang="en-US" dirty="0"/>
              <a:t> – transportation, insurance,&amp; community resources available </a:t>
            </a:r>
          </a:p>
          <a:p>
            <a:pPr lvl="0">
              <a:lnSpc>
                <a:spcPct val="100000"/>
              </a:lnSpc>
            </a:pPr>
            <a:r>
              <a:rPr lang="en-US" sz="1800" b="1" dirty="0"/>
              <a:t>Impact:</a:t>
            </a:r>
            <a:endParaRPr lang="en-US" sz="1800" dirty="0"/>
          </a:p>
          <a:p>
            <a:pPr lvl="1">
              <a:lnSpc>
                <a:spcPct val="100000"/>
              </a:lnSpc>
            </a:pPr>
            <a:r>
              <a:rPr lang="en-US" sz="1500" dirty="0"/>
              <a:t>Time-intensive and overwhelming</a:t>
            </a:r>
          </a:p>
          <a:p>
            <a:pPr lvl="1">
              <a:lnSpc>
                <a:spcPct val="100000"/>
              </a:lnSpc>
            </a:pPr>
            <a:r>
              <a:rPr lang="en-US" sz="1500" dirty="0"/>
              <a:t>Limits ability to focus on </a:t>
            </a:r>
            <a:r>
              <a:rPr lang="en-US" sz="1500" b="1" dirty="0"/>
              <a:t>direct patient care</a:t>
            </a:r>
            <a:r>
              <a:rPr lang="en-US" sz="1500" dirty="0"/>
              <a:t> </a:t>
            </a:r>
          </a:p>
          <a:p>
            <a:pPr lvl="1">
              <a:lnSpc>
                <a:spcPct val="100000"/>
              </a:lnSpc>
            </a:pPr>
            <a:r>
              <a:rPr lang="en-US" sz="1500" dirty="0"/>
              <a:t>Delays in addressing critical </a:t>
            </a:r>
            <a:r>
              <a:rPr lang="en-US" sz="1500" b="1" dirty="0"/>
              <a:t>health and social needs</a:t>
            </a:r>
            <a:endParaRPr lang="en-US" sz="1500" dirty="0"/>
          </a:p>
          <a:p>
            <a:pPr lvl="0">
              <a:lnSpc>
                <a:spcPct val="100000"/>
              </a:lnSpc>
            </a:pPr>
            <a:endParaRPr lang="en-US" dirty="0"/>
          </a:p>
          <a:p>
            <a:endParaRPr lang="en-US" dirty="0"/>
          </a:p>
        </p:txBody>
      </p:sp>
      <p:sp>
        <p:nvSpPr>
          <p:cNvPr id="4" name="Slide Number Placeholder 3">
            <a:extLst>
              <a:ext uri="{FF2B5EF4-FFF2-40B4-BE49-F238E27FC236}">
                <a16:creationId xmlns:a16="http://schemas.microsoft.com/office/drawing/2014/main" id="{343C7949-F267-9DE0-A0FE-E0DBA795615C}"/>
              </a:ext>
            </a:extLst>
          </p:cNvPr>
          <p:cNvSpPr>
            <a:spLocks noGrp="1"/>
          </p:cNvSpPr>
          <p:nvPr>
            <p:ph type="sldNum" sz="quarter" idx="5"/>
          </p:nvPr>
        </p:nvSpPr>
        <p:spPr/>
        <p:txBody>
          <a:bodyPr/>
          <a:lstStyle/>
          <a:p>
            <a:fld id="{B7308C2A-FD32-7B49-AADF-826226B7AEBB}" type="slidenum">
              <a:rPr lang="en-US" smtClean="0"/>
              <a:t>8</a:t>
            </a:fld>
            <a:endParaRPr lang="en-US"/>
          </a:p>
        </p:txBody>
      </p:sp>
    </p:spTree>
    <p:extLst>
      <p:ext uri="{BB962C8B-B14F-4D97-AF65-F5344CB8AC3E}">
        <p14:creationId xmlns:p14="http://schemas.microsoft.com/office/powerpoint/2010/main" val="2591657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395A5-5A70-4DC1-5BC2-79ED27A8D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E5DA8-F1A8-35C0-1F22-07F4100737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395094-9880-B9E3-2E57-CA32F5E45FB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err="1">
                <a:solidFill>
                  <a:schemeClr val="tx1"/>
                </a:solidFill>
                <a:effectLst/>
                <a:latin typeface="+mn-lt"/>
                <a:ea typeface="+mn-ea"/>
                <a:cs typeface="+mn-cs"/>
              </a:rPr>
              <a:t>FEEDiN</a:t>
            </a:r>
            <a:r>
              <a:rPr lang="en-US" sz="1200" b="1" kern="1200" dirty="0">
                <a:solidFill>
                  <a:schemeClr val="tx1"/>
                </a:solidFill>
                <a:effectLst/>
                <a:latin typeface="+mn-lt"/>
                <a:ea typeface="+mn-ea"/>
                <a:cs typeface="+mn-cs"/>
              </a:rPr>
              <a:t> Clinic program information: </a:t>
            </a:r>
            <a:r>
              <a:rPr lang="en-US" sz="1200" kern="1200" dirty="0">
                <a:solidFill>
                  <a:schemeClr val="tx1"/>
                </a:solidFill>
                <a:effectLst/>
                <a:latin typeface="+mn-lt"/>
                <a:ea typeface="+mn-ea"/>
                <a:cs typeface="+mn-cs"/>
              </a:rPr>
              <a:t>CHCO is building the proforma for the </a:t>
            </a:r>
            <a:r>
              <a:rPr lang="en-US" sz="1200" kern="1200" dirty="0" err="1">
                <a:solidFill>
                  <a:schemeClr val="tx1"/>
                </a:solidFill>
                <a:effectLst/>
                <a:latin typeface="+mn-lt"/>
                <a:ea typeface="+mn-ea"/>
                <a:cs typeface="+mn-cs"/>
              </a:rPr>
              <a:t>FEEDin</a:t>
            </a:r>
            <a:r>
              <a:rPr lang="en-US" sz="1200" kern="1200" dirty="0">
                <a:solidFill>
                  <a:schemeClr val="tx1"/>
                </a:solidFill>
                <a:effectLst/>
                <a:latin typeface="+mn-lt"/>
                <a:ea typeface="+mn-ea"/>
                <a:cs typeface="+mn-cs"/>
              </a:rPr>
              <a:t> program and here is the business </a:t>
            </a:r>
            <a:r>
              <a:rPr lang="en-US" sz="1200" kern="1200" dirty="0" err="1">
                <a:solidFill>
                  <a:schemeClr val="tx1"/>
                </a:solidFill>
                <a:effectLst/>
                <a:latin typeface="+mn-lt"/>
                <a:ea typeface="+mn-ea"/>
                <a:cs typeface="+mn-cs"/>
              </a:rPr>
              <a:t>caes</a:t>
            </a:r>
            <a:r>
              <a:rPr lang="en-US" sz="1200" kern="1200" dirty="0">
                <a:solidFill>
                  <a:schemeClr val="tx1"/>
                </a:solidFill>
                <a:effectLst/>
                <a:latin typeface="+mn-lt"/>
                <a:ea typeface="+mn-ea"/>
                <a:cs typeface="+mn-cs"/>
              </a:rPr>
              <a:t>: For the 17 infants who have been in the program and graduated to full oral feeds, they saved an average of 23.1 hospital days each (calculated as days from NICU discharge to NG out + 3 days which would be the typical NICU stay - most stayed in the program for another 1-2 weeks which I did not count) for a total of 392.7 hospital days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Balancing measures: among all infants in program, 1 ED visit for NG placement verification, no hospital admissions related to feeding/NG</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MD still working on how to quantify the days that those who ultimately got </a:t>
            </a:r>
            <a:r>
              <a:rPr lang="en-US" sz="1200" kern="1200" dirty="0" err="1">
                <a:solidFill>
                  <a:schemeClr val="tx1"/>
                </a:solidFill>
                <a:effectLst/>
                <a:latin typeface="+mn-lt"/>
                <a:ea typeface="+mn-ea"/>
                <a:cs typeface="+mn-cs"/>
              </a:rPr>
              <a:t>Gtubes</a:t>
            </a:r>
            <a:r>
              <a:rPr lang="en-US" sz="1200" kern="1200" dirty="0">
                <a:solidFill>
                  <a:schemeClr val="tx1"/>
                </a:solidFill>
                <a:effectLst/>
                <a:latin typeface="+mn-lt"/>
                <a:ea typeface="+mn-ea"/>
                <a:cs typeface="+mn-cs"/>
              </a:rPr>
              <a:t> - 2 have gotten </a:t>
            </a:r>
            <a:r>
              <a:rPr lang="en-US" sz="1200" kern="1200" dirty="0" err="1">
                <a:solidFill>
                  <a:schemeClr val="tx1"/>
                </a:solidFill>
                <a:effectLst/>
                <a:latin typeface="+mn-lt"/>
                <a:ea typeface="+mn-ea"/>
                <a:cs typeface="+mn-cs"/>
              </a:rPr>
              <a:t>Gtubes</a:t>
            </a:r>
            <a:r>
              <a:rPr lang="en-US" sz="1200" kern="1200" dirty="0">
                <a:solidFill>
                  <a:schemeClr val="tx1"/>
                </a:solidFill>
                <a:effectLst/>
                <a:latin typeface="+mn-lt"/>
                <a:ea typeface="+mn-ea"/>
                <a:cs typeface="+mn-cs"/>
              </a:rPr>
              <a:t> and another 2 still had NG at 3mo and were transitioned to another provider/clinic for ongoing management - all of which still “saved” NICU days but not quite as straight forward as to how many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Lots of great family satisfaction data, have gotten a few PCP surveys back (these are hard to follow up on!), and waiting for the inpatient provider perspective survey </a:t>
            </a:r>
          </a:p>
          <a:p>
            <a:endParaRPr lang="en-US" dirty="0"/>
          </a:p>
          <a:p>
            <a:r>
              <a:rPr lang="en-US" b="1" dirty="0"/>
              <a:t>Segway point to handoff to Morgan for FHN piece- </a:t>
            </a:r>
            <a:r>
              <a:rPr lang="en-US" dirty="0"/>
              <a:t>Transportation and lodging were addressed in the previous model leaving unmet SDOH needs</a:t>
            </a:r>
          </a:p>
        </p:txBody>
      </p:sp>
      <p:sp>
        <p:nvSpPr>
          <p:cNvPr id="4" name="Slide Number Placeholder 3">
            <a:extLst>
              <a:ext uri="{FF2B5EF4-FFF2-40B4-BE49-F238E27FC236}">
                <a16:creationId xmlns:a16="http://schemas.microsoft.com/office/drawing/2014/main" id="{5F0C0366-6785-F9DE-7A3D-A2DB2587C99E}"/>
              </a:ext>
            </a:extLst>
          </p:cNvPr>
          <p:cNvSpPr>
            <a:spLocks noGrp="1"/>
          </p:cNvSpPr>
          <p:nvPr>
            <p:ph type="sldNum" sz="quarter" idx="5"/>
          </p:nvPr>
        </p:nvSpPr>
        <p:spPr/>
        <p:txBody>
          <a:bodyPr/>
          <a:lstStyle/>
          <a:p>
            <a:fld id="{B7308C2A-FD32-7B49-AADF-826226B7AEBB}" type="slidenum">
              <a:rPr lang="en-US" smtClean="0"/>
              <a:t>9</a:t>
            </a:fld>
            <a:endParaRPr lang="en-US"/>
          </a:p>
        </p:txBody>
      </p:sp>
    </p:spTree>
    <p:extLst>
      <p:ext uri="{BB962C8B-B14F-4D97-AF65-F5344CB8AC3E}">
        <p14:creationId xmlns:p14="http://schemas.microsoft.com/office/powerpoint/2010/main" val="2157819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CEE0F-E85B-4F34-5769-AC68D10E92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27EFA1-F135-D072-3FA1-57E02EDF77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47AEB9-8DB9-A391-B43B-D6B4D34E889B}"/>
              </a:ext>
            </a:extLst>
          </p:cNvPr>
          <p:cNvSpPr>
            <a:spLocks noGrp="1"/>
          </p:cNvSpPr>
          <p:nvPr>
            <p:ph type="body" idx="1"/>
          </p:nvPr>
        </p:nvSpPr>
        <p:spPr/>
        <p:txBody>
          <a:bodyPr/>
          <a:lstStyle/>
          <a:p>
            <a:r>
              <a:rPr lang="en-US" dirty="0"/>
              <a:t>Segway to FHN with </a:t>
            </a:r>
            <a:r>
              <a:rPr lang="en-US"/>
              <a:t>last bullet point- </a:t>
            </a:r>
            <a:r>
              <a:rPr lang="en-US" dirty="0"/>
              <a:t>Transportation and lodging were addressed in the previous model leaving unmet SDOH needs</a:t>
            </a:r>
          </a:p>
        </p:txBody>
      </p:sp>
      <p:sp>
        <p:nvSpPr>
          <p:cNvPr id="4" name="Slide Number Placeholder 3">
            <a:extLst>
              <a:ext uri="{FF2B5EF4-FFF2-40B4-BE49-F238E27FC236}">
                <a16:creationId xmlns:a16="http://schemas.microsoft.com/office/drawing/2014/main" id="{8919B77B-9B37-0DA4-A920-076639BFEDE1}"/>
              </a:ext>
            </a:extLst>
          </p:cNvPr>
          <p:cNvSpPr>
            <a:spLocks noGrp="1"/>
          </p:cNvSpPr>
          <p:nvPr>
            <p:ph type="sldNum" sz="quarter" idx="5"/>
          </p:nvPr>
        </p:nvSpPr>
        <p:spPr/>
        <p:txBody>
          <a:bodyPr/>
          <a:lstStyle/>
          <a:p>
            <a:fld id="{B7308C2A-FD32-7B49-AADF-826226B7AEBB}" type="slidenum">
              <a:rPr lang="en-US" smtClean="0"/>
              <a:t>10</a:t>
            </a:fld>
            <a:endParaRPr lang="en-US"/>
          </a:p>
        </p:txBody>
      </p:sp>
    </p:spTree>
    <p:extLst>
      <p:ext uri="{BB962C8B-B14F-4D97-AF65-F5344CB8AC3E}">
        <p14:creationId xmlns:p14="http://schemas.microsoft.com/office/powerpoint/2010/main" val="373901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308C2A-FD32-7B49-AADF-826226B7AEBB}" type="slidenum">
              <a:rPr lang="en-US" smtClean="0"/>
              <a:t>11</a:t>
            </a:fld>
            <a:endParaRPr lang="en-US"/>
          </a:p>
        </p:txBody>
      </p:sp>
    </p:spTree>
    <p:extLst>
      <p:ext uri="{BB962C8B-B14F-4D97-AF65-F5344CB8AC3E}">
        <p14:creationId xmlns:p14="http://schemas.microsoft.com/office/powerpoint/2010/main" val="3867431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cap="all" dirty="0">
                <a:solidFill>
                  <a:schemeClr val="tx1"/>
                </a:solidFill>
                <a:effectLst/>
                <a:latin typeface="+mn-lt"/>
                <a:ea typeface="+mn-ea"/>
                <a:cs typeface="+mn-cs"/>
              </a:rPr>
              <a:t>From the American Academy of Pediatrics| Clinical Report| December 01 2016</a:t>
            </a: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Citation: Dennis Z. Kuo, Amy J. </a:t>
            </a:r>
            <a:r>
              <a:rPr lang="en-US" sz="1200" b="0" i="0" kern="1200" dirty="0" err="1">
                <a:solidFill>
                  <a:schemeClr val="tx1"/>
                </a:solidFill>
                <a:effectLst/>
                <a:latin typeface="+mn-lt"/>
                <a:ea typeface="+mn-ea"/>
                <a:cs typeface="+mn-cs"/>
              </a:rPr>
              <a:t>Houtrow</a:t>
            </a:r>
            <a:r>
              <a:rPr lang="en-US" sz="1200" b="0" i="0" kern="1200" dirty="0">
                <a:solidFill>
                  <a:schemeClr val="tx1"/>
                </a:solidFill>
                <a:effectLst/>
                <a:latin typeface="+mn-lt"/>
                <a:ea typeface="+mn-ea"/>
                <a:cs typeface="+mn-cs"/>
              </a:rPr>
              <a:t>, COUNCIL ON CHILDREN WITH DISABILITIES; Recognition and Management of Medical Complexity. </a:t>
            </a:r>
            <a:r>
              <a:rPr lang="en-US" sz="1200" b="0" i="1" kern="1200" dirty="0">
                <a:solidFill>
                  <a:schemeClr val="tx1"/>
                </a:solidFill>
                <a:effectLst/>
                <a:latin typeface="+mn-lt"/>
                <a:ea typeface="+mn-ea"/>
                <a:cs typeface="+mn-cs"/>
              </a:rPr>
              <a:t>Pediatrics</a:t>
            </a:r>
            <a:r>
              <a:rPr lang="en-US" sz="1200" b="0" i="0" kern="1200" dirty="0">
                <a:solidFill>
                  <a:schemeClr val="tx1"/>
                </a:solidFill>
                <a:effectLst/>
                <a:latin typeface="+mn-lt"/>
                <a:ea typeface="+mn-ea"/>
                <a:cs typeface="+mn-cs"/>
              </a:rPr>
              <a:t> December 2016; 138 (6): e20163021. 10.1542/peds.2016-3021</a:t>
            </a:r>
          </a:p>
          <a:p>
            <a:r>
              <a:rPr lang="en-US" b="1" dirty="0"/>
              <a:t>- </a:t>
            </a:r>
            <a:r>
              <a:rPr lang="en-US" sz="1200" b="1" i="0" u="none" strike="noStrike" kern="1200" dirty="0">
                <a:solidFill>
                  <a:schemeClr val="tx1"/>
                </a:solidFill>
                <a:effectLst/>
                <a:latin typeface="+mn-lt"/>
                <a:ea typeface="+mn-ea"/>
                <a:cs typeface="+mn-cs"/>
              </a:rPr>
              <a:t>The purpose of this clinical report was to better understand children with medical complexity – identification, management, how to best address needs, and share unique challenges</a:t>
            </a:r>
            <a:endParaRPr lang="en-US" b="1" dirty="0"/>
          </a:p>
        </p:txBody>
      </p:sp>
      <p:sp>
        <p:nvSpPr>
          <p:cNvPr id="4" name="Slide Number Placeholder 3"/>
          <p:cNvSpPr>
            <a:spLocks noGrp="1"/>
          </p:cNvSpPr>
          <p:nvPr>
            <p:ph type="sldNum" sz="quarter" idx="5"/>
          </p:nvPr>
        </p:nvSpPr>
        <p:spPr/>
        <p:txBody>
          <a:bodyPr/>
          <a:lstStyle/>
          <a:p>
            <a:fld id="{B7308C2A-FD32-7B49-AADF-826226B7AEBB}" type="slidenum">
              <a:rPr lang="en-US" smtClean="0"/>
              <a:t>12</a:t>
            </a:fld>
            <a:endParaRPr lang="en-US"/>
          </a:p>
        </p:txBody>
      </p:sp>
    </p:spTree>
    <p:extLst>
      <p:ext uri="{BB962C8B-B14F-4D97-AF65-F5344CB8AC3E}">
        <p14:creationId xmlns:p14="http://schemas.microsoft.com/office/powerpoint/2010/main" val="52553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able of Contents (5 Points">
    <p:spTree>
      <p:nvGrpSpPr>
        <p:cNvPr id="1" name=""/>
        <p:cNvGrpSpPr/>
        <p:nvPr/>
      </p:nvGrpSpPr>
      <p:grpSpPr>
        <a:xfrm>
          <a:off x="0" y="0"/>
          <a:ext cx="0" cy="0"/>
          <a:chOff x="0" y="0"/>
          <a:chExt cx="0" cy="0"/>
        </a:xfrm>
      </p:grpSpPr>
      <p:grpSp>
        <p:nvGrpSpPr>
          <p:cNvPr id="2" name="Group 1"/>
          <p:cNvGrpSpPr/>
          <p:nvPr userDrawn="1"/>
        </p:nvGrpSpPr>
        <p:grpSpPr>
          <a:xfrm>
            <a:off x="1227328" y="1424287"/>
            <a:ext cx="3680971" cy="307753"/>
            <a:chOff x="1227328" y="1424287"/>
            <a:chExt cx="3680971" cy="307753"/>
          </a:xfrm>
        </p:grpSpPr>
        <p:cxnSp>
          <p:nvCxnSpPr>
            <p:cNvPr id="6" name="Straight Connector 5"/>
            <p:cNvCxnSpPr/>
            <p:nvPr userDrawn="1"/>
          </p:nvCxnSpPr>
          <p:spPr>
            <a:xfrm flipV="1">
              <a:off x="1840813" y="1558727"/>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1227328" y="1424287"/>
              <a:ext cx="307753" cy="307753"/>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a:endParaRPr lang="en-US" sz="1200" b="1" kern="1200" dirty="0">
                <a:solidFill>
                  <a:prstClr val="white"/>
                </a:solidFill>
                <a:latin typeface="Arial" charset="0"/>
                <a:ea typeface="Arial" charset="0"/>
                <a:cs typeface="Arial" charset="0"/>
              </a:endParaRPr>
            </a:p>
          </p:txBody>
        </p:sp>
        <p:sp>
          <p:nvSpPr>
            <p:cNvPr id="10" name="TextBox 9"/>
            <p:cNvSpPr txBox="1"/>
            <p:nvPr/>
          </p:nvSpPr>
          <p:spPr>
            <a:xfrm>
              <a:off x="1251614" y="1429474"/>
              <a:ext cx="312903" cy="276999"/>
            </a:xfrm>
            <a:prstGeom prst="rect">
              <a:avLst/>
            </a:prstGeom>
            <a:noFill/>
          </p:spPr>
          <p:txBody>
            <a:bodyPr wrap="square" rtlCol="0">
              <a:spAutoFit/>
            </a:bodyPr>
            <a:lstStyle/>
            <a:p>
              <a:r>
                <a:rPr lang="en-US" sz="1200" b="1" dirty="0">
                  <a:solidFill>
                    <a:schemeClr val="bg1"/>
                  </a:solidFill>
                  <a:latin typeface="Arial"/>
                  <a:cs typeface="Arial"/>
                </a:rPr>
                <a:t>6</a:t>
              </a:r>
            </a:p>
          </p:txBody>
        </p:sp>
      </p:grpSp>
      <p:sp>
        <p:nvSpPr>
          <p:cNvPr id="25" name="Oval 24"/>
          <p:cNvSpPr/>
          <p:nvPr/>
        </p:nvSpPr>
        <p:spPr>
          <a:xfrm>
            <a:off x="1227328" y="3768159"/>
            <a:ext cx="307753" cy="307753"/>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200" b="1" kern="1200" dirty="0">
              <a:solidFill>
                <a:schemeClr val="bg1"/>
              </a:solidFill>
              <a:latin typeface="Arial" charset="0"/>
              <a:ea typeface="Arial" charset="0"/>
              <a:cs typeface="Arial" charset="0"/>
            </a:endParaRPr>
          </a:p>
        </p:txBody>
      </p:sp>
      <p:grpSp>
        <p:nvGrpSpPr>
          <p:cNvPr id="3" name="Group 2"/>
          <p:cNvGrpSpPr/>
          <p:nvPr userDrawn="1"/>
        </p:nvGrpSpPr>
        <p:grpSpPr>
          <a:xfrm>
            <a:off x="1232972" y="1973014"/>
            <a:ext cx="3675327" cy="298221"/>
            <a:chOff x="1232972" y="2017404"/>
            <a:chExt cx="3675327" cy="298221"/>
          </a:xfrm>
        </p:grpSpPr>
        <p:sp>
          <p:nvSpPr>
            <p:cNvPr id="16" name="Oval 15"/>
            <p:cNvSpPr/>
            <p:nvPr userDrawn="1"/>
          </p:nvSpPr>
          <p:spPr>
            <a:xfrm>
              <a:off x="1236860" y="2017404"/>
              <a:ext cx="298221" cy="298221"/>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200" b="1" kern="1200" dirty="0">
                <a:solidFill>
                  <a:schemeClr val="bg1"/>
                </a:solidFill>
                <a:latin typeface="Arial" charset="0"/>
                <a:ea typeface="Arial" charset="0"/>
                <a:cs typeface="Arial" charset="0"/>
              </a:endParaRPr>
            </a:p>
          </p:txBody>
        </p:sp>
        <p:grpSp>
          <p:nvGrpSpPr>
            <p:cNvPr id="32" name="Group 31"/>
            <p:cNvGrpSpPr/>
            <p:nvPr userDrawn="1"/>
          </p:nvGrpSpPr>
          <p:grpSpPr>
            <a:xfrm>
              <a:off x="1232972" y="2021694"/>
              <a:ext cx="3675327" cy="276999"/>
              <a:chOff x="1232972" y="2021694"/>
              <a:chExt cx="3675327" cy="276999"/>
            </a:xfrm>
          </p:grpSpPr>
          <p:cxnSp>
            <p:nvCxnSpPr>
              <p:cNvPr id="17" name="Straight Connector 16"/>
              <p:cNvCxnSpPr/>
              <p:nvPr userDrawn="1"/>
            </p:nvCxnSpPr>
            <p:spPr>
              <a:xfrm flipV="1">
                <a:off x="1840813" y="2211736"/>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userDrawn="1"/>
            </p:nvSpPr>
            <p:spPr>
              <a:xfrm>
                <a:off x="1232972" y="2021694"/>
                <a:ext cx="312903" cy="276999"/>
              </a:xfrm>
              <a:prstGeom prst="rect">
                <a:avLst/>
              </a:prstGeom>
              <a:noFill/>
            </p:spPr>
            <p:txBody>
              <a:bodyPr wrap="square" rtlCol="0">
                <a:spAutoFit/>
              </a:bodyPr>
              <a:lstStyle/>
              <a:p>
                <a:pPr algn="ctr"/>
                <a:r>
                  <a:rPr lang="en-US" sz="1200" b="1" dirty="0">
                    <a:solidFill>
                      <a:schemeClr val="bg1"/>
                    </a:solidFill>
                    <a:latin typeface="Arial"/>
                    <a:cs typeface="Arial"/>
                  </a:rPr>
                  <a:t>7</a:t>
                </a:r>
              </a:p>
            </p:txBody>
          </p:sp>
        </p:grpSp>
      </p:grpSp>
      <p:cxnSp>
        <p:nvCxnSpPr>
          <p:cNvPr id="20" name="Straight Connector 19"/>
          <p:cNvCxnSpPr/>
          <p:nvPr/>
        </p:nvCxnSpPr>
        <p:spPr>
          <a:xfrm flipV="1">
            <a:off x="1840813" y="2759338"/>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8" name="Group 7"/>
          <p:cNvGrpSpPr/>
          <p:nvPr userDrawn="1"/>
        </p:nvGrpSpPr>
        <p:grpSpPr>
          <a:xfrm>
            <a:off x="1233466" y="2600989"/>
            <a:ext cx="312903" cy="303033"/>
            <a:chOff x="1233466" y="2600989"/>
            <a:chExt cx="312903" cy="303033"/>
          </a:xfrm>
        </p:grpSpPr>
        <p:sp>
          <p:nvSpPr>
            <p:cNvPr id="19" name="Oval 18"/>
            <p:cNvSpPr/>
            <p:nvPr/>
          </p:nvSpPr>
          <p:spPr>
            <a:xfrm>
              <a:off x="1236860" y="2600989"/>
              <a:ext cx="303033" cy="303033"/>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200" b="1" kern="1200" dirty="0">
                <a:solidFill>
                  <a:schemeClr val="bg1"/>
                </a:solidFill>
                <a:latin typeface="Arial" charset="0"/>
                <a:ea typeface="Arial" charset="0"/>
                <a:cs typeface="Arial" charset="0"/>
              </a:endParaRPr>
            </a:p>
          </p:txBody>
        </p:sp>
        <p:sp>
          <p:nvSpPr>
            <p:cNvPr id="29" name="TextBox 28"/>
            <p:cNvSpPr txBox="1"/>
            <p:nvPr userDrawn="1"/>
          </p:nvSpPr>
          <p:spPr>
            <a:xfrm>
              <a:off x="1233466" y="2606633"/>
              <a:ext cx="312903" cy="276999"/>
            </a:xfrm>
            <a:prstGeom prst="rect">
              <a:avLst/>
            </a:prstGeom>
            <a:noFill/>
          </p:spPr>
          <p:txBody>
            <a:bodyPr wrap="square" rtlCol="0">
              <a:spAutoFit/>
            </a:bodyPr>
            <a:lstStyle/>
            <a:p>
              <a:pPr algn="ctr"/>
              <a:r>
                <a:rPr lang="en-US" sz="1200" b="1" dirty="0">
                  <a:solidFill>
                    <a:schemeClr val="bg1"/>
                  </a:solidFill>
                  <a:latin typeface="Arial"/>
                  <a:cs typeface="Arial"/>
                </a:rPr>
                <a:t>8</a:t>
              </a:r>
            </a:p>
          </p:txBody>
        </p:sp>
      </p:grpSp>
      <p:cxnSp>
        <p:nvCxnSpPr>
          <p:cNvPr id="23" name="Straight Connector 22"/>
          <p:cNvCxnSpPr/>
          <p:nvPr/>
        </p:nvCxnSpPr>
        <p:spPr>
          <a:xfrm flipV="1">
            <a:off x="1840813" y="3324960"/>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12" name="Group 11"/>
          <p:cNvGrpSpPr/>
          <p:nvPr userDrawn="1"/>
        </p:nvGrpSpPr>
        <p:grpSpPr>
          <a:xfrm>
            <a:off x="1219769" y="3166166"/>
            <a:ext cx="312903" cy="307753"/>
            <a:chOff x="1219769" y="3166166"/>
            <a:chExt cx="312903" cy="307753"/>
          </a:xfrm>
        </p:grpSpPr>
        <p:sp>
          <p:nvSpPr>
            <p:cNvPr id="22" name="Oval 21"/>
            <p:cNvSpPr/>
            <p:nvPr/>
          </p:nvSpPr>
          <p:spPr>
            <a:xfrm>
              <a:off x="1224397" y="3166166"/>
              <a:ext cx="307753" cy="307753"/>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200" b="1" kern="1200" dirty="0">
                <a:solidFill>
                  <a:schemeClr val="bg1"/>
                </a:solidFill>
                <a:latin typeface="Arial" charset="0"/>
                <a:ea typeface="Arial" charset="0"/>
                <a:cs typeface="Arial" charset="0"/>
              </a:endParaRPr>
            </a:p>
          </p:txBody>
        </p:sp>
        <p:sp>
          <p:nvSpPr>
            <p:cNvPr id="30" name="TextBox 29"/>
            <p:cNvSpPr txBox="1"/>
            <p:nvPr userDrawn="1"/>
          </p:nvSpPr>
          <p:spPr>
            <a:xfrm>
              <a:off x="1219769" y="3174240"/>
              <a:ext cx="312903" cy="276999"/>
            </a:xfrm>
            <a:prstGeom prst="rect">
              <a:avLst/>
            </a:prstGeom>
            <a:noFill/>
          </p:spPr>
          <p:txBody>
            <a:bodyPr wrap="square" rtlCol="0">
              <a:spAutoFit/>
            </a:bodyPr>
            <a:lstStyle/>
            <a:p>
              <a:pPr algn="ctr"/>
              <a:r>
                <a:rPr lang="en-US" sz="1200" b="1" dirty="0">
                  <a:solidFill>
                    <a:schemeClr val="bg1"/>
                  </a:solidFill>
                  <a:latin typeface="Arial"/>
                  <a:cs typeface="Arial"/>
                </a:rPr>
                <a:t>9</a:t>
              </a:r>
            </a:p>
          </p:txBody>
        </p:sp>
      </p:grpSp>
      <p:grpSp>
        <p:nvGrpSpPr>
          <p:cNvPr id="35" name="Group 34"/>
          <p:cNvGrpSpPr/>
          <p:nvPr userDrawn="1"/>
        </p:nvGrpSpPr>
        <p:grpSpPr>
          <a:xfrm>
            <a:off x="1180006" y="3780505"/>
            <a:ext cx="3728293" cy="276999"/>
            <a:chOff x="1180006" y="3780505"/>
            <a:chExt cx="3728293" cy="276999"/>
          </a:xfrm>
        </p:grpSpPr>
        <p:cxnSp>
          <p:nvCxnSpPr>
            <p:cNvPr id="26" name="Straight Connector 25"/>
            <p:cNvCxnSpPr/>
            <p:nvPr/>
          </p:nvCxnSpPr>
          <p:spPr>
            <a:xfrm flipV="1">
              <a:off x="1840813" y="3919761"/>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userDrawn="1"/>
          </p:nvSpPr>
          <p:spPr>
            <a:xfrm>
              <a:off x="1180006" y="3780505"/>
              <a:ext cx="412965" cy="276999"/>
            </a:xfrm>
            <a:prstGeom prst="rect">
              <a:avLst/>
            </a:prstGeom>
            <a:noFill/>
          </p:spPr>
          <p:txBody>
            <a:bodyPr wrap="square" rtlCol="0">
              <a:spAutoFit/>
            </a:bodyPr>
            <a:lstStyle/>
            <a:p>
              <a:pPr algn="ctr"/>
              <a:r>
                <a:rPr lang="en-US" sz="1200" b="1" dirty="0">
                  <a:solidFill>
                    <a:schemeClr val="bg1"/>
                  </a:solidFill>
                  <a:latin typeface="Arial"/>
                  <a:cs typeface="Arial"/>
                </a:rPr>
                <a:t>10</a:t>
              </a:r>
            </a:p>
          </p:txBody>
        </p:sp>
      </p:grpSp>
      <p:sp>
        <p:nvSpPr>
          <p:cNvPr id="14" name="Text Placeholder 13"/>
          <p:cNvSpPr>
            <a:spLocks noGrp="1"/>
          </p:cNvSpPr>
          <p:nvPr userDrawn="1">
            <p:ph type="body" sz="quarter" idx="10" hasCustomPrompt="1"/>
          </p:nvPr>
        </p:nvSpPr>
        <p:spPr>
          <a:xfrm>
            <a:off x="5111750" y="1140463"/>
            <a:ext cx="3373438" cy="3222802"/>
          </a:xfrm>
          <a:prstGeom prst="rect">
            <a:avLst/>
          </a:prstGeom>
        </p:spPr>
        <p:txBody>
          <a:bodyPr vert="horz"/>
          <a:lstStyle>
            <a:lvl1pPr marL="0" indent="0">
              <a:lnSpc>
                <a:spcPct val="275000"/>
              </a:lnSpc>
              <a:spcBef>
                <a:spcPts val="0"/>
              </a:spcBef>
              <a:buNone/>
              <a:defRPr sz="1400" baseline="0">
                <a:solidFill>
                  <a:schemeClr val="accent5">
                    <a:lumMod val="50000"/>
                  </a:schemeClr>
                </a:solidFill>
                <a:latin typeface="Trebuchet MS"/>
                <a:cs typeface="Trebuchet MS"/>
              </a:defRPr>
            </a:lvl1pPr>
            <a:lvl2pPr marL="457200" indent="0">
              <a:buNone/>
              <a:defRPr sz="900">
                <a:solidFill>
                  <a:srgbClr val="97999B"/>
                </a:solidFill>
                <a:latin typeface="Trebuchet MS"/>
                <a:cs typeface="Trebuchet MS"/>
              </a:defRPr>
            </a:lvl2pPr>
            <a:lvl3pPr marL="914400" indent="0">
              <a:buNone/>
              <a:defRPr sz="900">
                <a:solidFill>
                  <a:srgbClr val="97999B"/>
                </a:solidFill>
                <a:latin typeface="Trebuchet MS"/>
                <a:cs typeface="Trebuchet MS"/>
              </a:defRPr>
            </a:lvl3pPr>
            <a:lvl4pPr marL="1371600" indent="0">
              <a:buNone/>
              <a:defRPr sz="900">
                <a:solidFill>
                  <a:srgbClr val="97999B"/>
                </a:solidFill>
                <a:latin typeface="Trebuchet MS"/>
                <a:cs typeface="Trebuchet MS"/>
              </a:defRPr>
            </a:lvl4pPr>
            <a:lvl5pPr marL="1828800" indent="0">
              <a:buNone/>
              <a:defRPr sz="900">
                <a:solidFill>
                  <a:srgbClr val="97999B"/>
                </a:solidFill>
                <a:latin typeface="Trebuchet MS"/>
                <a:cs typeface="Trebuchet MS"/>
              </a:defRPr>
            </a:lvl5pPr>
          </a:lstStyle>
          <a:p>
            <a:pPr lvl="0"/>
            <a:r>
              <a:rPr lang="en-US" dirty="0"/>
              <a:t>First Topic </a:t>
            </a:r>
          </a:p>
          <a:p>
            <a:pPr lvl="0"/>
            <a:r>
              <a:rPr lang="en-US" dirty="0"/>
              <a:t>Second Topic</a:t>
            </a:r>
          </a:p>
          <a:p>
            <a:pPr lvl="0"/>
            <a:r>
              <a:rPr lang="en-US" dirty="0"/>
              <a:t>Third Topic</a:t>
            </a:r>
          </a:p>
          <a:p>
            <a:pPr lvl="0"/>
            <a:r>
              <a:rPr lang="en-US" dirty="0"/>
              <a:t>Fourth Topic</a:t>
            </a:r>
          </a:p>
          <a:p>
            <a:pPr lvl="0"/>
            <a:r>
              <a:rPr lang="en-US" dirty="0"/>
              <a:t>Fifth Topic</a:t>
            </a:r>
          </a:p>
        </p:txBody>
      </p:sp>
      <p:sp>
        <p:nvSpPr>
          <p:cNvPr id="24" name="Slide Number Placeholder 5"/>
          <p:cNvSpPr>
            <a:spLocks noGrp="1"/>
          </p:cNvSpPr>
          <p:nvPr userDrawn="1">
            <p:ph type="sldNum" sz="quarter" idx="4"/>
          </p:nvPr>
        </p:nvSpPr>
        <p:spPr>
          <a:xfrm>
            <a:off x="6742175" y="4597359"/>
            <a:ext cx="2133600" cy="273050"/>
          </a:xfrm>
          <a:prstGeom prst="rect">
            <a:avLst/>
          </a:prstGeom>
        </p:spPr>
        <p:txBody>
          <a:bodyPr vert="horz" lIns="91440" tIns="45720" rIns="91440" bIns="45720" rtlCol="0" anchor="ctr"/>
          <a:lstStyle>
            <a:lvl1pPr algn="r">
              <a:defRPr sz="1000">
                <a:solidFill>
                  <a:schemeClr val="tx1">
                    <a:tint val="75000"/>
                  </a:schemeClr>
                </a:solidFill>
              </a:defRPr>
            </a:lvl1pPr>
          </a:lstStyle>
          <a:p>
            <a:fld id="{B4912D95-9EAC-F54B-ACA4-A6FD5A6624C2}" type="slidenum">
              <a:rPr lang="en-US" smtClean="0"/>
              <a:pPr/>
              <a:t>‹#›</a:t>
            </a:fld>
            <a:endParaRPr lang="en-US" dirty="0"/>
          </a:p>
        </p:txBody>
      </p:sp>
      <p:sp>
        <p:nvSpPr>
          <p:cNvPr id="28" name="Text Placeholder 3"/>
          <p:cNvSpPr>
            <a:spLocks noGrp="1"/>
          </p:cNvSpPr>
          <p:nvPr>
            <p:ph type="body" sz="quarter" idx="12" hasCustomPrompt="1"/>
          </p:nvPr>
        </p:nvSpPr>
        <p:spPr>
          <a:xfrm>
            <a:off x="1150363" y="545378"/>
            <a:ext cx="7334826" cy="465138"/>
          </a:xfrm>
          <a:prstGeom prst="rect">
            <a:avLst/>
          </a:prstGeom>
        </p:spPr>
        <p:txBody>
          <a:bodyPr vert="horz"/>
          <a:lstStyle>
            <a:lvl1pPr marL="0" indent="0">
              <a:buFont typeface="Arial"/>
              <a:buNone/>
              <a:defRPr sz="2000" b="1" baseline="0">
                <a:solidFill>
                  <a:schemeClr val="tx2"/>
                </a:solidFill>
              </a:defRPr>
            </a:lvl1pPr>
            <a:lvl2pPr marL="457200" indent="0">
              <a:buFont typeface="Arial"/>
              <a:buNone/>
              <a:defRPr sz="2000"/>
            </a:lvl2pPr>
            <a:lvl3pPr marL="914400" indent="0">
              <a:buFont typeface="Arial"/>
              <a:buNone/>
              <a:defRPr sz="2000"/>
            </a:lvl3pPr>
            <a:lvl4pPr marL="1371600" indent="0">
              <a:buFont typeface="Arial"/>
              <a:buNone/>
              <a:defRPr sz="2000"/>
            </a:lvl4pPr>
            <a:lvl5pPr marL="1828800" indent="0">
              <a:buFont typeface="Arial"/>
              <a:buNone/>
              <a:defRPr sz="2000"/>
            </a:lvl5pPr>
          </a:lstStyle>
          <a:p>
            <a:pPr lvl="0"/>
            <a:r>
              <a:rPr lang="en-US" dirty="0"/>
              <a:t>Click Here to Edit Today’s Discussion </a:t>
            </a:r>
          </a:p>
        </p:txBody>
      </p:sp>
    </p:spTree>
    <p:extLst>
      <p:ext uri="{BB962C8B-B14F-4D97-AF65-F5344CB8AC3E}">
        <p14:creationId xmlns:p14="http://schemas.microsoft.com/office/powerpoint/2010/main" val="2923183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9A3A974-AD43-6644-868A-761D3F66AD27}" type="slidenum">
              <a:rPr lang="en-US" smtClean="0"/>
              <a:t>‹#›</a:t>
            </a:fld>
            <a:endParaRPr lang="en-US"/>
          </a:p>
        </p:txBody>
      </p:sp>
      <p:sp>
        <p:nvSpPr>
          <p:cNvPr id="4" name="Oval 3"/>
          <p:cNvSpPr/>
          <p:nvPr userDrawn="1"/>
        </p:nvSpPr>
        <p:spPr>
          <a:xfrm>
            <a:off x="2695775" y="1830633"/>
            <a:ext cx="579002" cy="57900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charset="0"/>
                <a:ea typeface="Arial" charset="0"/>
                <a:cs typeface="Arial" charset="0"/>
              </a:rPr>
              <a:t>1</a:t>
            </a:r>
          </a:p>
        </p:txBody>
      </p:sp>
      <p:sp>
        <p:nvSpPr>
          <p:cNvPr id="5" name="Oval 4"/>
          <p:cNvSpPr/>
          <p:nvPr userDrawn="1"/>
        </p:nvSpPr>
        <p:spPr>
          <a:xfrm>
            <a:off x="4370185" y="1830633"/>
            <a:ext cx="579002" cy="579002"/>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charset="0"/>
                <a:ea typeface="Arial" charset="0"/>
                <a:cs typeface="Arial" charset="0"/>
              </a:rPr>
              <a:t>2</a:t>
            </a:r>
          </a:p>
        </p:txBody>
      </p:sp>
      <p:sp>
        <p:nvSpPr>
          <p:cNvPr id="6" name="Oval 5"/>
          <p:cNvSpPr/>
          <p:nvPr userDrawn="1"/>
        </p:nvSpPr>
        <p:spPr>
          <a:xfrm>
            <a:off x="6014525" y="1830633"/>
            <a:ext cx="579002" cy="57900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charset="0"/>
                <a:ea typeface="Arial" charset="0"/>
                <a:cs typeface="Arial" charset="0"/>
              </a:rPr>
              <a:t>3</a:t>
            </a:r>
          </a:p>
        </p:txBody>
      </p:sp>
      <p:sp>
        <p:nvSpPr>
          <p:cNvPr id="9" name="Text Placeholder 6"/>
          <p:cNvSpPr>
            <a:spLocks noGrp="1"/>
          </p:cNvSpPr>
          <p:nvPr>
            <p:ph type="body" sz="quarter" idx="39" hasCustomPrompt="1"/>
          </p:nvPr>
        </p:nvSpPr>
        <p:spPr>
          <a:xfrm>
            <a:off x="1196976" y="1016877"/>
            <a:ext cx="6785640" cy="400110"/>
          </a:xfrm>
          <a:prstGeom prst="rect">
            <a:avLst/>
          </a:prstGeom>
        </p:spPr>
        <p:txBody>
          <a:bodyPr vert="horz" wrap="square" anchor="b" anchorCtr="0">
            <a:spAutoFit/>
          </a:bodyPr>
          <a:lstStyle>
            <a:lvl1pPr marL="0" indent="0" algn="ctr">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Short numbered points</a:t>
            </a:r>
          </a:p>
        </p:txBody>
      </p:sp>
      <p:sp>
        <p:nvSpPr>
          <p:cNvPr id="13" name="Text Placeholder 12"/>
          <p:cNvSpPr>
            <a:spLocks noGrp="1"/>
          </p:cNvSpPr>
          <p:nvPr>
            <p:ph type="body" sz="quarter" idx="40" hasCustomPrompt="1"/>
          </p:nvPr>
        </p:nvSpPr>
        <p:spPr>
          <a:xfrm>
            <a:off x="2366908" y="2517775"/>
            <a:ext cx="1233357" cy="1569660"/>
          </a:xfrm>
          <a:prstGeom prst="rect">
            <a:avLst/>
          </a:prstGeom>
        </p:spPr>
        <p:txBody>
          <a:bodyPr vert="horz" wrap="square">
            <a:spAutoFit/>
          </a:bodyPr>
          <a:lstStyle>
            <a:lvl1pPr marL="0" indent="0" algn="ctr">
              <a:buNone/>
              <a:defRPr sz="16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This is an example of the ideal amount of text for this box</a:t>
            </a:r>
          </a:p>
        </p:txBody>
      </p:sp>
      <p:sp>
        <p:nvSpPr>
          <p:cNvPr id="14" name="Text Placeholder 12"/>
          <p:cNvSpPr>
            <a:spLocks noGrp="1"/>
          </p:cNvSpPr>
          <p:nvPr>
            <p:ph type="body" sz="quarter" idx="41" hasCustomPrompt="1"/>
          </p:nvPr>
        </p:nvSpPr>
        <p:spPr>
          <a:xfrm>
            <a:off x="4036446" y="2523955"/>
            <a:ext cx="1252986" cy="1569660"/>
          </a:xfrm>
          <a:prstGeom prst="rect">
            <a:avLst/>
          </a:prstGeom>
        </p:spPr>
        <p:txBody>
          <a:bodyPr vert="horz" wrap="square">
            <a:spAutoFit/>
          </a:bodyPr>
          <a:lstStyle>
            <a:lvl1pPr marL="0" indent="0" algn="ctr">
              <a:buNone/>
              <a:defRPr sz="16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This is an example of the ideal amount of text for this box</a:t>
            </a:r>
          </a:p>
        </p:txBody>
      </p:sp>
      <p:sp>
        <p:nvSpPr>
          <p:cNvPr id="15" name="Text Placeholder 12"/>
          <p:cNvSpPr>
            <a:spLocks noGrp="1"/>
          </p:cNvSpPr>
          <p:nvPr>
            <p:ph type="body" sz="quarter" idx="42" hasCustomPrompt="1"/>
          </p:nvPr>
        </p:nvSpPr>
        <p:spPr>
          <a:xfrm>
            <a:off x="5700460" y="2523955"/>
            <a:ext cx="1241149" cy="1569660"/>
          </a:xfrm>
          <a:prstGeom prst="rect">
            <a:avLst/>
          </a:prstGeom>
        </p:spPr>
        <p:txBody>
          <a:bodyPr vert="horz" wrap="square">
            <a:spAutoFit/>
          </a:bodyPr>
          <a:lstStyle>
            <a:lvl1pPr marL="0" indent="0" algn="ctr">
              <a:buNone/>
              <a:defRPr sz="16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This is an example of the ideal amount of text for this box</a:t>
            </a:r>
          </a:p>
        </p:txBody>
      </p:sp>
    </p:spTree>
    <p:extLst>
      <p:ext uri="{BB962C8B-B14F-4D97-AF65-F5344CB8AC3E}">
        <p14:creationId xmlns:p14="http://schemas.microsoft.com/office/powerpoint/2010/main" val="3407922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poin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9A3A974-AD43-6644-868A-761D3F66AD27}" type="slidenum">
              <a:rPr lang="en-US" smtClean="0"/>
              <a:t>‹#›</a:t>
            </a:fld>
            <a:endParaRPr lang="en-US"/>
          </a:p>
        </p:txBody>
      </p:sp>
      <p:sp>
        <p:nvSpPr>
          <p:cNvPr id="4" name="Oval 3"/>
          <p:cNvSpPr/>
          <p:nvPr userDrawn="1"/>
        </p:nvSpPr>
        <p:spPr>
          <a:xfrm>
            <a:off x="2239434" y="1830633"/>
            <a:ext cx="579002" cy="57900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charset="0"/>
                <a:ea typeface="Arial" charset="0"/>
                <a:cs typeface="Arial" charset="0"/>
              </a:rPr>
              <a:t>1</a:t>
            </a:r>
          </a:p>
        </p:txBody>
      </p:sp>
      <p:sp>
        <p:nvSpPr>
          <p:cNvPr id="5" name="Oval 4"/>
          <p:cNvSpPr/>
          <p:nvPr userDrawn="1"/>
        </p:nvSpPr>
        <p:spPr>
          <a:xfrm>
            <a:off x="3667244" y="1830633"/>
            <a:ext cx="579002" cy="579002"/>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charset="0"/>
                <a:ea typeface="Arial" charset="0"/>
                <a:cs typeface="Arial" charset="0"/>
              </a:rPr>
              <a:t>2</a:t>
            </a:r>
          </a:p>
        </p:txBody>
      </p:sp>
      <p:sp>
        <p:nvSpPr>
          <p:cNvPr id="6" name="Oval 5"/>
          <p:cNvSpPr/>
          <p:nvPr userDrawn="1"/>
        </p:nvSpPr>
        <p:spPr>
          <a:xfrm>
            <a:off x="5089644" y="1830633"/>
            <a:ext cx="579002" cy="57900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charset="0"/>
                <a:ea typeface="Arial" charset="0"/>
                <a:cs typeface="Arial" charset="0"/>
              </a:rPr>
              <a:t>3</a:t>
            </a:r>
          </a:p>
        </p:txBody>
      </p:sp>
      <p:sp>
        <p:nvSpPr>
          <p:cNvPr id="7" name="Oval 6"/>
          <p:cNvSpPr/>
          <p:nvPr userDrawn="1"/>
        </p:nvSpPr>
        <p:spPr>
          <a:xfrm>
            <a:off x="6524744" y="1830633"/>
            <a:ext cx="579002" cy="579002"/>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charset="0"/>
                <a:ea typeface="Arial" charset="0"/>
                <a:cs typeface="Arial" charset="0"/>
              </a:rPr>
              <a:t>4</a:t>
            </a:r>
          </a:p>
        </p:txBody>
      </p:sp>
      <p:sp>
        <p:nvSpPr>
          <p:cNvPr id="9" name="Text Placeholder 6"/>
          <p:cNvSpPr>
            <a:spLocks noGrp="1"/>
          </p:cNvSpPr>
          <p:nvPr>
            <p:ph type="body" sz="quarter" idx="39" hasCustomPrompt="1"/>
          </p:nvPr>
        </p:nvSpPr>
        <p:spPr>
          <a:xfrm>
            <a:off x="1196976" y="1016877"/>
            <a:ext cx="6785640" cy="400110"/>
          </a:xfrm>
          <a:prstGeom prst="rect">
            <a:avLst/>
          </a:prstGeom>
        </p:spPr>
        <p:txBody>
          <a:bodyPr vert="horz" wrap="square" anchor="b" anchorCtr="0">
            <a:spAutoFit/>
          </a:bodyPr>
          <a:lstStyle>
            <a:lvl1pPr marL="0" indent="0" algn="ctr">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Short numbered points</a:t>
            </a:r>
          </a:p>
        </p:txBody>
      </p:sp>
      <p:sp>
        <p:nvSpPr>
          <p:cNvPr id="13" name="Text Placeholder 12"/>
          <p:cNvSpPr>
            <a:spLocks noGrp="1"/>
          </p:cNvSpPr>
          <p:nvPr>
            <p:ph type="body" sz="quarter" idx="40" hasCustomPrompt="1"/>
          </p:nvPr>
        </p:nvSpPr>
        <p:spPr>
          <a:xfrm>
            <a:off x="2009200" y="2517775"/>
            <a:ext cx="1116853" cy="1569660"/>
          </a:xfrm>
          <a:prstGeom prst="rect">
            <a:avLst/>
          </a:prstGeom>
        </p:spPr>
        <p:txBody>
          <a:bodyPr vert="horz">
            <a:spAutoFit/>
          </a:bodyPr>
          <a:lstStyle>
            <a:lvl1pPr marL="0" indent="0" algn="ctr">
              <a:buNone/>
              <a:defRPr sz="16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This is an example of the ideal amount of text</a:t>
            </a:r>
          </a:p>
        </p:txBody>
      </p:sp>
      <p:sp>
        <p:nvSpPr>
          <p:cNvPr id="14" name="Text Placeholder 12"/>
          <p:cNvSpPr>
            <a:spLocks noGrp="1"/>
          </p:cNvSpPr>
          <p:nvPr>
            <p:ph type="body" sz="quarter" idx="41" hasCustomPrompt="1"/>
          </p:nvPr>
        </p:nvSpPr>
        <p:spPr>
          <a:xfrm>
            <a:off x="3395155" y="2523955"/>
            <a:ext cx="1116853" cy="1569660"/>
          </a:xfrm>
          <a:prstGeom prst="rect">
            <a:avLst/>
          </a:prstGeom>
        </p:spPr>
        <p:txBody>
          <a:bodyPr vert="horz">
            <a:spAutoFit/>
          </a:bodyPr>
          <a:lstStyle>
            <a:lvl1pPr marL="0" indent="0" algn="ctr">
              <a:buNone/>
              <a:defRPr sz="16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This is an example of the ideal amount of text</a:t>
            </a:r>
          </a:p>
        </p:txBody>
      </p:sp>
      <p:sp>
        <p:nvSpPr>
          <p:cNvPr id="15" name="Text Placeholder 12"/>
          <p:cNvSpPr>
            <a:spLocks noGrp="1"/>
          </p:cNvSpPr>
          <p:nvPr>
            <p:ph type="body" sz="quarter" idx="42" hasCustomPrompt="1"/>
          </p:nvPr>
        </p:nvSpPr>
        <p:spPr>
          <a:xfrm>
            <a:off x="4824905" y="2523955"/>
            <a:ext cx="1116853" cy="1569660"/>
          </a:xfrm>
          <a:prstGeom prst="rect">
            <a:avLst/>
          </a:prstGeom>
        </p:spPr>
        <p:txBody>
          <a:bodyPr vert="horz">
            <a:spAutoFit/>
          </a:bodyPr>
          <a:lstStyle>
            <a:lvl1pPr marL="0" indent="0" algn="ctr">
              <a:buNone/>
              <a:defRPr sz="16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This is an example of the ideal amount of text</a:t>
            </a:r>
          </a:p>
        </p:txBody>
      </p:sp>
      <p:sp>
        <p:nvSpPr>
          <p:cNvPr id="16" name="Text Placeholder 12"/>
          <p:cNvSpPr>
            <a:spLocks noGrp="1"/>
          </p:cNvSpPr>
          <p:nvPr>
            <p:ph type="body" sz="quarter" idx="43" hasCustomPrompt="1"/>
          </p:nvPr>
        </p:nvSpPr>
        <p:spPr>
          <a:xfrm>
            <a:off x="6248238" y="2517775"/>
            <a:ext cx="1116853" cy="1569660"/>
          </a:xfrm>
          <a:prstGeom prst="rect">
            <a:avLst/>
          </a:prstGeom>
        </p:spPr>
        <p:txBody>
          <a:bodyPr vert="horz">
            <a:spAutoFit/>
          </a:bodyPr>
          <a:lstStyle>
            <a:lvl1pPr marL="0" indent="0" algn="ctr">
              <a:buNone/>
              <a:defRPr sz="16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This is an example of the ideal amount of text</a:t>
            </a:r>
          </a:p>
        </p:txBody>
      </p:sp>
    </p:spTree>
    <p:extLst>
      <p:ext uri="{BB962C8B-B14F-4D97-AF65-F5344CB8AC3E}">
        <p14:creationId xmlns:p14="http://schemas.microsoft.com/office/powerpoint/2010/main" val="77297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 poin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9A3A974-AD43-6644-868A-761D3F66AD27}" type="slidenum">
              <a:rPr lang="en-US" smtClean="0"/>
              <a:t>‹#›</a:t>
            </a:fld>
            <a:endParaRPr lang="en-US"/>
          </a:p>
        </p:txBody>
      </p:sp>
      <p:sp>
        <p:nvSpPr>
          <p:cNvPr id="4" name="Oval 3"/>
          <p:cNvSpPr/>
          <p:nvPr userDrawn="1"/>
        </p:nvSpPr>
        <p:spPr>
          <a:xfrm>
            <a:off x="1427209" y="1830633"/>
            <a:ext cx="579002" cy="57900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charset="0"/>
                <a:ea typeface="Arial" charset="0"/>
                <a:cs typeface="Arial" charset="0"/>
              </a:rPr>
              <a:t>1</a:t>
            </a:r>
          </a:p>
        </p:txBody>
      </p:sp>
      <p:sp>
        <p:nvSpPr>
          <p:cNvPr id="5" name="Oval 4"/>
          <p:cNvSpPr/>
          <p:nvPr userDrawn="1"/>
        </p:nvSpPr>
        <p:spPr>
          <a:xfrm>
            <a:off x="2855019" y="1830633"/>
            <a:ext cx="579002" cy="579002"/>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charset="0"/>
                <a:ea typeface="Arial" charset="0"/>
                <a:cs typeface="Arial" charset="0"/>
              </a:rPr>
              <a:t>2</a:t>
            </a:r>
          </a:p>
        </p:txBody>
      </p:sp>
      <p:sp>
        <p:nvSpPr>
          <p:cNvPr id="6" name="Oval 5"/>
          <p:cNvSpPr/>
          <p:nvPr userDrawn="1"/>
        </p:nvSpPr>
        <p:spPr>
          <a:xfrm>
            <a:off x="4277419" y="1830633"/>
            <a:ext cx="579002" cy="57900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charset="0"/>
                <a:ea typeface="Arial" charset="0"/>
                <a:cs typeface="Arial" charset="0"/>
              </a:rPr>
              <a:t>3</a:t>
            </a:r>
          </a:p>
        </p:txBody>
      </p:sp>
      <p:sp>
        <p:nvSpPr>
          <p:cNvPr id="7" name="Oval 6"/>
          <p:cNvSpPr/>
          <p:nvPr userDrawn="1"/>
        </p:nvSpPr>
        <p:spPr>
          <a:xfrm>
            <a:off x="5712519" y="1830633"/>
            <a:ext cx="579002" cy="579002"/>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charset="0"/>
                <a:ea typeface="Arial" charset="0"/>
                <a:cs typeface="Arial" charset="0"/>
              </a:rPr>
              <a:t>4</a:t>
            </a:r>
          </a:p>
        </p:txBody>
      </p:sp>
      <p:sp>
        <p:nvSpPr>
          <p:cNvPr id="8" name="Oval 7"/>
          <p:cNvSpPr/>
          <p:nvPr userDrawn="1"/>
        </p:nvSpPr>
        <p:spPr>
          <a:xfrm>
            <a:off x="7141269" y="1830633"/>
            <a:ext cx="579002" cy="57900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charset="0"/>
                <a:ea typeface="Arial" charset="0"/>
                <a:cs typeface="Arial" charset="0"/>
              </a:rPr>
              <a:t>5</a:t>
            </a:r>
          </a:p>
        </p:txBody>
      </p:sp>
      <p:sp>
        <p:nvSpPr>
          <p:cNvPr id="9" name="Text Placeholder 6"/>
          <p:cNvSpPr>
            <a:spLocks noGrp="1"/>
          </p:cNvSpPr>
          <p:nvPr>
            <p:ph type="body" sz="quarter" idx="39" hasCustomPrompt="1"/>
          </p:nvPr>
        </p:nvSpPr>
        <p:spPr>
          <a:xfrm>
            <a:off x="1196976" y="1016877"/>
            <a:ext cx="6785640" cy="400110"/>
          </a:xfrm>
          <a:prstGeom prst="rect">
            <a:avLst/>
          </a:prstGeom>
        </p:spPr>
        <p:txBody>
          <a:bodyPr vert="horz" wrap="square" anchor="b" anchorCtr="0">
            <a:spAutoFit/>
          </a:bodyPr>
          <a:lstStyle>
            <a:lvl1pPr marL="0" indent="0" algn="ctr">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Short numbered points</a:t>
            </a:r>
          </a:p>
        </p:txBody>
      </p:sp>
      <p:sp>
        <p:nvSpPr>
          <p:cNvPr id="13" name="Text Placeholder 12"/>
          <p:cNvSpPr>
            <a:spLocks noGrp="1"/>
          </p:cNvSpPr>
          <p:nvPr>
            <p:ph type="body" sz="quarter" idx="40" hasCustomPrompt="1"/>
          </p:nvPr>
        </p:nvSpPr>
        <p:spPr>
          <a:xfrm>
            <a:off x="1196975" y="2517775"/>
            <a:ext cx="1116853" cy="1384995"/>
          </a:xfrm>
          <a:prstGeom prst="rect">
            <a:avLst/>
          </a:prstGeom>
        </p:spPr>
        <p:txBody>
          <a:bodyPr vert="horz">
            <a:spAutoFit/>
          </a:bodyPr>
          <a:lstStyle>
            <a:lvl1pPr marL="0" indent="0" algn="ctr">
              <a:buNone/>
              <a:defRPr sz="14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This is an example of the ideal amount of text for this box</a:t>
            </a:r>
          </a:p>
        </p:txBody>
      </p:sp>
      <p:sp>
        <p:nvSpPr>
          <p:cNvPr id="14" name="Text Placeholder 12"/>
          <p:cNvSpPr>
            <a:spLocks noGrp="1"/>
          </p:cNvSpPr>
          <p:nvPr>
            <p:ph type="body" sz="quarter" idx="41" hasCustomPrompt="1"/>
          </p:nvPr>
        </p:nvSpPr>
        <p:spPr>
          <a:xfrm>
            <a:off x="2582930" y="2523955"/>
            <a:ext cx="1116853" cy="1384995"/>
          </a:xfrm>
          <a:prstGeom prst="rect">
            <a:avLst/>
          </a:prstGeom>
        </p:spPr>
        <p:txBody>
          <a:bodyPr vert="horz">
            <a:spAutoFit/>
          </a:bodyPr>
          <a:lstStyle>
            <a:lvl1pPr marL="0" indent="0" algn="ctr">
              <a:buNone/>
              <a:defRPr sz="14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This is an example of the ideal amount of text for this box</a:t>
            </a:r>
          </a:p>
        </p:txBody>
      </p:sp>
      <p:sp>
        <p:nvSpPr>
          <p:cNvPr id="15" name="Text Placeholder 12"/>
          <p:cNvSpPr>
            <a:spLocks noGrp="1"/>
          </p:cNvSpPr>
          <p:nvPr>
            <p:ph type="body" sz="quarter" idx="42" hasCustomPrompt="1"/>
          </p:nvPr>
        </p:nvSpPr>
        <p:spPr>
          <a:xfrm>
            <a:off x="4012680" y="2523955"/>
            <a:ext cx="1116853" cy="1384995"/>
          </a:xfrm>
          <a:prstGeom prst="rect">
            <a:avLst/>
          </a:prstGeom>
        </p:spPr>
        <p:txBody>
          <a:bodyPr vert="horz">
            <a:spAutoFit/>
          </a:bodyPr>
          <a:lstStyle>
            <a:lvl1pPr marL="0" indent="0" algn="ctr">
              <a:buNone/>
              <a:defRPr sz="14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This is an example of the ideal amount of text for this box</a:t>
            </a:r>
          </a:p>
        </p:txBody>
      </p:sp>
      <p:sp>
        <p:nvSpPr>
          <p:cNvPr id="16" name="Text Placeholder 12"/>
          <p:cNvSpPr>
            <a:spLocks noGrp="1"/>
          </p:cNvSpPr>
          <p:nvPr>
            <p:ph type="body" sz="quarter" idx="43" hasCustomPrompt="1"/>
          </p:nvPr>
        </p:nvSpPr>
        <p:spPr>
          <a:xfrm>
            <a:off x="5436013" y="2517775"/>
            <a:ext cx="1116853" cy="1384995"/>
          </a:xfrm>
          <a:prstGeom prst="rect">
            <a:avLst/>
          </a:prstGeom>
        </p:spPr>
        <p:txBody>
          <a:bodyPr vert="horz">
            <a:spAutoFit/>
          </a:bodyPr>
          <a:lstStyle>
            <a:lvl1pPr marL="0" indent="0" algn="ctr">
              <a:buNone/>
              <a:defRPr sz="14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This is an example of the ideal amount of text for this box</a:t>
            </a:r>
          </a:p>
        </p:txBody>
      </p:sp>
      <p:sp>
        <p:nvSpPr>
          <p:cNvPr id="17" name="Text Placeholder 12"/>
          <p:cNvSpPr>
            <a:spLocks noGrp="1"/>
          </p:cNvSpPr>
          <p:nvPr>
            <p:ph type="body" sz="quarter" idx="44" hasCustomPrompt="1"/>
          </p:nvPr>
        </p:nvSpPr>
        <p:spPr>
          <a:xfrm>
            <a:off x="6865763" y="2517775"/>
            <a:ext cx="1116853" cy="1384995"/>
          </a:xfrm>
          <a:prstGeom prst="rect">
            <a:avLst/>
          </a:prstGeom>
        </p:spPr>
        <p:txBody>
          <a:bodyPr vert="horz">
            <a:spAutoFit/>
          </a:bodyPr>
          <a:lstStyle>
            <a:lvl1pPr marL="0" indent="0" algn="ctr">
              <a:buNone/>
              <a:defRPr sz="14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This is an example of the ideal amount of text for this box</a:t>
            </a:r>
          </a:p>
        </p:txBody>
      </p:sp>
    </p:spTree>
    <p:extLst>
      <p:ext uri="{BB962C8B-B14F-4D97-AF65-F5344CB8AC3E}">
        <p14:creationId xmlns:p14="http://schemas.microsoft.com/office/powerpoint/2010/main" val="77297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 points (Use 5 poin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9A3A974-AD43-6644-868A-761D3F66AD27}" type="slidenum">
              <a:rPr lang="en-US" smtClean="0"/>
              <a:t>‹#›</a:t>
            </a:fld>
            <a:endParaRPr lang="en-US"/>
          </a:p>
        </p:txBody>
      </p:sp>
      <p:sp>
        <p:nvSpPr>
          <p:cNvPr id="4" name="Oval 3"/>
          <p:cNvSpPr/>
          <p:nvPr userDrawn="1"/>
        </p:nvSpPr>
        <p:spPr>
          <a:xfrm>
            <a:off x="1427209" y="1830633"/>
            <a:ext cx="579002" cy="57900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charset="0"/>
                <a:ea typeface="Arial" charset="0"/>
                <a:cs typeface="Arial" charset="0"/>
              </a:rPr>
              <a:t>6</a:t>
            </a:r>
          </a:p>
        </p:txBody>
      </p:sp>
      <p:sp>
        <p:nvSpPr>
          <p:cNvPr id="5" name="Oval 4"/>
          <p:cNvSpPr/>
          <p:nvPr userDrawn="1"/>
        </p:nvSpPr>
        <p:spPr>
          <a:xfrm>
            <a:off x="2855019" y="1830633"/>
            <a:ext cx="579002" cy="579002"/>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charset="0"/>
                <a:ea typeface="Arial" charset="0"/>
                <a:cs typeface="Arial" charset="0"/>
              </a:rPr>
              <a:t>7</a:t>
            </a:r>
          </a:p>
        </p:txBody>
      </p:sp>
      <p:sp>
        <p:nvSpPr>
          <p:cNvPr id="6" name="Oval 5"/>
          <p:cNvSpPr/>
          <p:nvPr userDrawn="1"/>
        </p:nvSpPr>
        <p:spPr>
          <a:xfrm>
            <a:off x="4277419" y="1830633"/>
            <a:ext cx="579002" cy="57900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charset="0"/>
                <a:ea typeface="Arial" charset="0"/>
                <a:cs typeface="Arial" charset="0"/>
              </a:rPr>
              <a:t>8</a:t>
            </a:r>
          </a:p>
        </p:txBody>
      </p:sp>
      <p:sp>
        <p:nvSpPr>
          <p:cNvPr id="7" name="Oval 6"/>
          <p:cNvSpPr/>
          <p:nvPr userDrawn="1"/>
        </p:nvSpPr>
        <p:spPr>
          <a:xfrm>
            <a:off x="5712519" y="1830633"/>
            <a:ext cx="579002" cy="579002"/>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charset="0"/>
                <a:ea typeface="Arial" charset="0"/>
                <a:cs typeface="Arial" charset="0"/>
              </a:rPr>
              <a:t>9</a:t>
            </a:r>
          </a:p>
        </p:txBody>
      </p:sp>
      <p:sp>
        <p:nvSpPr>
          <p:cNvPr id="8" name="Oval 7"/>
          <p:cNvSpPr/>
          <p:nvPr userDrawn="1"/>
        </p:nvSpPr>
        <p:spPr>
          <a:xfrm>
            <a:off x="7141269" y="1830633"/>
            <a:ext cx="579002" cy="57900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a:solidFill>
                <a:schemeClr val="bg1"/>
              </a:solidFill>
              <a:latin typeface="Arial" charset="0"/>
              <a:ea typeface="Arial" charset="0"/>
              <a:cs typeface="Arial" charset="0"/>
            </a:endParaRPr>
          </a:p>
        </p:txBody>
      </p:sp>
      <p:sp>
        <p:nvSpPr>
          <p:cNvPr id="9" name="Text Placeholder 6"/>
          <p:cNvSpPr>
            <a:spLocks noGrp="1"/>
          </p:cNvSpPr>
          <p:nvPr>
            <p:ph type="body" sz="quarter" idx="39" hasCustomPrompt="1"/>
          </p:nvPr>
        </p:nvSpPr>
        <p:spPr>
          <a:xfrm>
            <a:off x="1196976" y="1016877"/>
            <a:ext cx="6785640" cy="400110"/>
          </a:xfrm>
          <a:prstGeom prst="rect">
            <a:avLst/>
          </a:prstGeom>
        </p:spPr>
        <p:txBody>
          <a:bodyPr vert="horz" wrap="square" anchor="b" anchorCtr="0">
            <a:spAutoFit/>
          </a:bodyPr>
          <a:lstStyle>
            <a:lvl1pPr marL="0" indent="0" algn="ctr">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Short numbered points</a:t>
            </a:r>
          </a:p>
        </p:txBody>
      </p:sp>
      <p:sp>
        <p:nvSpPr>
          <p:cNvPr id="13" name="Text Placeholder 12"/>
          <p:cNvSpPr>
            <a:spLocks noGrp="1"/>
          </p:cNvSpPr>
          <p:nvPr>
            <p:ph type="body" sz="quarter" idx="40" hasCustomPrompt="1"/>
          </p:nvPr>
        </p:nvSpPr>
        <p:spPr>
          <a:xfrm>
            <a:off x="1196975" y="2517775"/>
            <a:ext cx="1116853" cy="1384995"/>
          </a:xfrm>
          <a:prstGeom prst="rect">
            <a:avLst/>
          </a:prstGeom>
        </p:spPr>
        <p:txBody>
          <a:bodyPr vert="horz">
            <a:spAutoFit/>
          </a:bodyPr>
          <a:lstStyle>
            <a:lvl1pPr marL="0" indent="0" algn="ctr">
              <a:buNone/>
              <a:defRPr sz="14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This is an example of the ideal amount of text for this box</a:t>
            </a:r>
          </a:p>
        </p:txBody>
      </p:sp>
      <p:sp>
        <p:nvSpPr>
          <p:cNvPr id="14" name="Text Placeholder 12"/>
          <p:cNvSpPr>
            <a:spLocks noGrp="1"/>
          </p:cNvSpPr>
          <p:nvPr>
            <p:ph type="body" sz="quarter" idx="41" hasCustomPrompt="1"/>
          </p:nvPr>
        </p:nvSpPr>
        <p:spPr>
          <a:xfrm>
            <a:off x="2582930" y="2523955"/>
            <a:ext cx="1116853" cy="1384995"/>
          </a:xfrm>
          <a:prstGeom prst="rect">
            <a:avLst/>
          </a:prstGeom>
        </p:spPr>
        <p:txBody>
          <a:bodyPr vert="horz">
            <a:spAutoFit/>
          </a:bodyPr>
          <a:lstStyle>
            <a:lvl1pPr marL="0" indent="0" algn="ctr">
              <a:buNone/>
              <a:defRPr sz="14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This is an example of the ideal amount of text for this box</a:t>
            </a:r>
          </a:p>
        </p:txBody>
      </p:sp>
      <p:sp>
        <p:nvSpPr>
          <p:cNvPr id="15" name="Text Placeholder 12"/>
          <p:cNvSpPr>
            <a:spLocks noGrp="1"/>
          </p:cNvSpPr>
          <p:nvPr>
            <p:ph type="body" sz="quarter" idx="42" hasCustomPrompt="1"/>
          </p:nvPr>
        </p:nvSpPr>
        <p:spPr>
          <a:xfrm>
            <a:off x="4012680" y="2523955"/>
            <a:ext cx="1116853" cy="1384995"/>
          </a:xfrm>
          <a:prstGeom prst="rect">
            <a:avLst/>
          </a:prstGeom>
        </p:spPr>
        <p:txBody>
          <a:bodyPr vert="horz">
            <a:spAutoFit/>
          </a:bodyPr>
          <a:lstStyle>
            <a:lvl1pPr marL="0" indent="0" algn="ctr">
              <a:buNone/>
              <a:defRPr sz="14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This is an example of the ideal amount of text for this box</a:t>
            </a:r>
          </a:p>
        </p:txBody>
      </p:sp>
      <p:sp>
        <p:nvSpPr>
          <p:cNvPr id="16" name="Text Placeholder 12"/>
          <p:cNvSpPr>
            <a:spLocks noGrp="1"/>
          </p:cNvSpPr>
          <p:nvPr>
            <p:ph type="body" sz="quarter" idx="43" hasCustomPrompt="1"/>
          </p:nvPr>
        </p:nvSpPr>
        <p:spPr>
          <a:xfrm>
            <a:off x="5436013" y="2517775"/>
            <a:ext cx="1116853" cy="1384995"/>
          </a:xfrm>
          <a:prstGeom prst="rect">
            <a:avLst/>
          </a:prstGeom>
        </p:spPr>
        <p:txBody>
          <a:bodyPr vert="horz">
            <a:spAutoFit/>
          </a:bodyPr>
          <a:lstStyle>
            <a:lvl1pPr marL="0" indent="0" algn="ctr">
              <a:buNone/>
              <a:defRPr sz="14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This is an example of the ideal amount of text for this box</a:t>
            </a:r>
          </a:p>
        </p:txBody>
      </p:sp>
      <p:sp>
        <p:nvSpPr>
          <p:cNvPr id="17" name="Text Placeholder 12"/>
          <p:cNvSpPr>
            <a:spLocks noGrp="1"/>
          </p:cNvSpPr>
          <p:nvPr>
            <p:ph type="body" sz="quarter" idx="44" hasCustomPrompt="1"/>
          </p:nvPr>
        </p:nvSpPr>
        <p:spPr>
          <a:xfrm>
            <a:off x="6865763" y="2517775"/>
            <a:ext cx="1116853" cy="1384995"/>
          </a:xfrm>
          <a:prstGeom prst="rect">
            <a:avLst/>
          </a:prstGeom>
        </p:spPr>
        <p:txBody>
          <a:bodyPr vert="horz">
            <a:spAutoFit/>
          </a:bodyPr>
          <a:lstStyle>
            <a:lvl1pPr marL="0" indent="0" algn="ctr">
              <a:buNone/>
              <a:defRPr sz="14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This is an example of the ideal amount of text for this box</a:t>
            </a:r>
          </a:p>
        </p:txBody>
      </p:sp>
      <p:sp>
        <p:nvSpPr>
          <p:cNvPr id="2" name="TextBox 1">
            <a:extLst>
              <a:ext uri="{FF2B5EF4-FFF2-40B4-BE49-F238E27FC236}">
                <a16:creationId xmlns:a16="http://schemas.microsoft.com/office/drawing/2014/main" id="{05EA20CA-6C25-1446-9942-07A7EACB3291}"/>
              </a:ext>
            </a:extLst>
          </p:cNvPr>
          <p:cNvSpPr txBox="1"/>
          <p:nvPr userDrawn="1"/>
        </p:nvSpPr>
        <p:spPr>
          <a:xfrm>
            <a:off x="7166915" y="1889301"/>
            <a:ext cx="527709" cy="461665"/>
          </a:xfrm>
          <a:prstGeom prst="rect">
            <a:avLst/>
          </a:prstGeom>
          <a:noFill/>
        </p:spPr>
        <p:txBody>
          <a:bodyPr wrap="none" rtlCol="0">
            <a:spAutoFit/>
          </a:bodyPr>
          <a:lstStyle/>
          <a:p>
            <a:r>
              <a:rPr lang="en-US" sz="2400" b="1" dirty="0">
                <a:solidFill>
                  <a:schemeClr val="bg1"/>
                </a:solidFill>
              </a:rPr>
              <a:t>10</a:t>
            </a:r>
          </a:p>
        </p:txBody>
      </p:sp>
    </p:spTree>
    <p:extLst>
      <p:ext uri="{BB962C8B-B14F-4D97-AF65-F5344CB8AC3E}">
        <p14:creationId xmlns:p14="http://schemas.microsoft.com/office/powerpoint/2010/main" val="4088775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9A3A974-AD43-6644-868A-761D3F66AD27}" type="slidenum">
              <a:rPr lang="en-US" smtClean="0"/>
              <a:t>‹#›</a:t>
            </a:fld>
            <a:endParaRPr lang="en-US"/>
          </a:p>
        </p:txBody>
      </p:sp>
      <p:sp>
        <p:nvSpPr>
          <p:cNvPr id="4" name="Oval 3"/>
          <p:cNvSpPr/>
          <p:nvPr userDrawn="1"/>
        </p:nvSpPr>
        <p:spPr>
          <a:xfrm>
            <a:off x="699414" y="1830633"/>
            <a:ext cx="579002" cy="57900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charset="0"/>
                <a:ea typeface="Arial" charset="0"/>
                <a:cs typeface="Arial" charset="0"/>
              </a:rPr>
              <a:t>1</a:t>
            </a:r>
          </a:p>
        </p:txBody>
      </p:sp>
      <p:sp>
        <p:nvSpPr>
          <p:cNvPr id="5" name="Oval 4"/>
          <p:cNvSpPr/>
          <p:nvPr userDrawn="1"/>
        </p:nvSpPr>
        <p:spPr>
          <a:xfrm>
            <a:off x="2127224" y="1830633"/>
            <a:ext cx="579002" cy="579002"/>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charset="0"/>
                <a:ea typeface="Arial" charset="0"/>
                <a:cs typeface="Arial" charset="0"/>
              </a:rPr>
              <a:t>2</a:t>
            </a:r>
          </a:p>
        </p:txBody>
      </p:sp>
      <p:sp>
        <p:nvSpPr>
          <p:cNvPr id="6" name="Oval 5"/>
          <p:cNvSpPr/>
          <p:nvPr userDrawn="1"/>
        </p:nvSpPr>
        <p:spPr>
          <a:xfrm>
            <a:off x="3549624" y="1830633"/>
            <a:ext cx="579002" cy="57900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charset="0"/>
                <a:ea typeface="Arial" charset="0"/>
                <a:cs typeface="Arial" charset="0"/>
              </a:rPr>
              <a:t>3</a:t>
            </a:r>
          </a:p>
        </p:txBody>
      </p:sp>
      <p:sp>
        <p:nvSpPr>
          <p:cNvPr id="7" name="Oval 6"/>
          <p:cNvSpPr/>
          <p:nvPr userDrawn="1"/>
        </p:nvSpPr>
        <p:spPr>
          <a:xfrm>
            <a:off x="4984724" y="1830633"/>
            <a:ext cx="579002" cy="579002"/>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charset="0"/>
                <a:ea typeface="Arial" charset="0"/>
                <a:cs typeface="Arial" charset="0"/>
              </a:rPr>
              <a:t>4</a:t>
            </a:r>
          </a:p>
        </p:txBody>
      </p:sp>
      <p:sp>
        <p:nvSpPr>
          <p:cNvPr id="8" name="Oval 7"/>
          <p:cNvSpPr/>
          <p:nvPr userDrawn="1"/>
        </p:nvSpPr>
        <p:spPr>
          <a:xfrm>
            <a:off x="6413474" y="1830633"/>
            <a:ext cx="579002" cy="57900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charset="0"/>
                <a:ea typeface="Arial" charset="0"/>
                <a:cs typeface="Arial" charset="0"/>
              </a:rPr>
              <a:t>5</a:t>
            </a:r>
          </a:p>
        </p:txBody>
      </p:sp>
      <p:sp>
        <p:nvSpPr>
          <p:cNvPr id="9" name="Text Placeholder 6"/>
          <p:cNvSpPr>
            <a:spLocks noGrp="1"/>
          </p:cNvSpPr>
          <p:nvPr>
            <p:ph type="body" sz="quarter" idx="39" hasCustomPrompt="1"/>
          </p:nvPr>
        </p:nvSpPr>
        <p:spPr>
          <a:xfrm>
            <a:off x="1196976" y="1016877"/>
            <a:ext cx="6785640" cy="400110"/>
          </a:xfrm>
          <a:prstGeom prst="rect">
            <a:avLst/>
          </a:prstGeom>
        </p:spPr>
        <p:txBody>
          <a:bodyPr vert="horz" wrap="square" anchor="b" anchorCtr="0">
            <a:spAutoFit/>
          </a:bodyPr>
          <a:lstStyle>
            <a:lvl1pPr marL="0" indent="0" algn="ctr">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Short numbered points</a:t>
            </a:r>
          </a:p>
        </p:txBody>
      </p:sp>
      <p:sp>
        <p:nvSpPr>
          <p:cNvPr id="13" name="Text Placeholder 12"/>
          <p:cNvSpPr>
            <a:spLocks noGrp="1"/>
          </p:cNvSpPr>
          <p:nvPr>
            <p:ph type="body" sz="quarter" idx="40" hasCustomPrompt="1"/>
          </p:nvPr>
        </p:nvSpPr>
        <p:spPr>
          <a:xfrm>
            <a:off x="469180" y="2517775"/>
            <a:ext cx="1116853" cy="1384995"/>
          </a:xfrm>
          <a:prstGeom prst="rect">
            <a:avLst/>
          </a:prstGeom>
        </p:spPr>
        <p:txBody>
          <a:bodyPr vert="horz">
            <a:spAutoFit/>
          </a:bodyPr>
          <a:lstStyle>
            <a:lvl1pPr marL="0" indent="0" algn="ctr">
              <a:buNone/>
              <a:defRPr sz="14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This is an example of the ideal amount of text for this box</a:t>
            </a:r>
          </a:p>
        </p:txBody>
      </p:sp>
      <p:sp>
        <p:nvSpPr>
          <p:cNvPr id="14" name="Text Placeholder 12"/>
          <p:cNvSpPr>
            <a:spLocks noGrp="1"/>
          </p:cNvSpPr>
          <p:nvPr>
            <p:ph type="body" sz="quarter" idx="41" hasCustomPrompt="1"/>
          </p:nvPr>
        </p:nvSpPr>
        <p:spPr>
          <a:xfrm>
            <a:off x="1855135" y="2523955"/>
            <a:ext cx="1116853" cy="1384995"/>
          </a:xfrm>
          <a:prstGeom prst="rect">
            <a:avLst/>
          </a:prstGeom>
        </p:spPr>
        <p:txBody>
          <a:bodyPr vert="horz">
            <a:spAutoFit/>
          </a:bodyPr>
          <a:lstStyle>
            <a:lvl1pPr marL="0" indent="0" algn="ctr">
              <a:buNone/>
              <a:defRPr sz="14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This is an example of the ideal amount of text for this box</a:t>
            </a:r>
          </a:p>
        </p:txBody>
      </p:sp>
      <p:sp>
        <p:nvSpPr>
          <p:cNvPr id="15" name="Text Placeholder 12"/>
          <p:cNvSpPr>
            <a:spLocks noGrp="1"/>
          </p:cNvSpPr>
          <p:nvPr>
            <p:ph type="body" sz="quarter" idx="42" hasCustomPrompt="1"/>
          </p:nvPr>
        </p:nvSpPr>
        <p:spPr>
          <a:xfrm>
            <a:off x="3284885" y="2523955"/>
            <a:ext cx="1116853" cy="1384995"/>
          </a:xfrm>
          <a:prstGeom prst="rect">
            <a:avLst/>
          </a:prstGeom>
        </p:spPr>
        <p:txBody>
          <a:bodyPr vert="horz">
            <a:spAutoFit/>
          </a:bodyPr>
          <a:lstStyle>
            <a:lvl1pPr marL="0" indent="0" algn="ctr">
              <a:buNone/>
              <a:defRPr sz="14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This is an example of the ideal amount of text for this box</a:t>
            </a:r>
          </a:p>
        </p:txBody>
      </p:sp>
      <p:sp>
        <p:nvSpPr>
          <p:cNvPr id="16" name="Text Placeholder 12"/>
          <p:cNvSpPr>
            <a:spLocks noGrp="1"/>
          </p:cNvSpPr>
          <p:nvPr>
            <p:ph type="body" sz="quarter" idx="43" hasCustomPrompt="1"/>
          </p:nvPr>
        </p:nvSpPr>
        <p:spPr>
          <a:xfrm>
            <a:off x="4708218" y="2517775"/>
            <a:ext cx="1116853" cy="1384995"/>
          </a:xfrm>
          <a:prstGeom prst="rect">
            <a:avLst/>
          </a:prstGeom>
        </p:spPr>
        <p:txBody>
          <a:bodyPr vert="horz">
            <a:spAutoFit/>
          </a:bodyPr>
          <a:lstStyle>
            <a:lvl1pPr marL="0" indent="0" algn="ctr">
              <a:buNone/>
              <a:defRPr sz="14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This is an example of the ideal amount of text for this box</a:t>
            </a:r>
          </a:p>
        </p:txBody>
      </p:sp>
      <p:sp>
        <p:nvSpPr>
          <p:cNvPr id="17" name="Text Placeholder 12"/>
          <p:cNvSpPr>
            <a:spLocks noGrp="1"/>
          </p:cNvSpPr>
          <p:nvPr>
            <p:ph type="body" sz="quarter" idx="44" hasCustomPrompt="1"/>
          </p:nvPr>
        </p:nvSpPr>
        <p:spPr>
          <a:xfrm>
            <a:off x="6137968" y="2517775"/>
            <a:ext cx="1116853" cy="1384995"/>
          </a:xfrm>
          <a:prstGeom prst="rect">
            <a:avLst/>
          </a:prstGeom>
        </p:spPr>
        <p:txBody>
          <a:bodyPr vert="horz">
            <a:spAutoFit/>
          </a:bodyPr>
          <a:lstStyle>
            <a:lvl1pPr marL="0" indent="0" algn="ctr">
              <a:buNone/>
              <a:defRPr sz="14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This is an example of the ideal amount of text for this box</a:t>
            </a:r>
          </a:p>
        </p:txBody>
      </p:sp>
      <p:sp>
        <p:nvSpPr>
          <p:cNvPr id="20" name="Oval 19">
            <a:extLst>
              <a:ext uri="{FF2B5EF4-FFF2-40B4-BE49-F238E27FC236}">
                <a16:creationId xmlns:a16="http://schemas.microsoft.com/office/drawing/2014/main" id="{046909D9-364C-0240-A6A8-10D500EECC0C}"/>
              </a:ext>
            </a:extLst>
          </p:cNvPr>
          <p:cNvSpPr/>
          <p:nvPr userDrawn="1"/>
        </p:nvSpPr>
        <p:spPr>
          <a:xfrm>
            <a:off x="7837203" y="1830633"/>
            <a:ext cx="579002" cy="579002"/>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charset="0"/>
                <a:ea typeface="Arial" charset="0"/>
                <a:cs typeface="Arial" charset="0"/>
              </a:rPr>
              <a:t>6</a:t>
            </a:r>
          </a:p>
        </p:txBody>
      </p:sp>
      <p:sp>
        <p:nvSpPr>
          <p:cNvPr id="21" name="Text Placeholder 12">
            <a:extLst>
              <a:ext uri="{FF2B5EF4-FFF2-40B4-BE49-F238E27FC236}">
                <a16:creationId xmlns:a16="http://schemas.microsoft.com/office/drawing/2014/main" id="{B10616D9-1526-BB48-AB68-B2A7B7517CC5}"/>
              </a:ext>
            </a:extLst>
          </p:cNvPr>
          <p:cNvSpPr>
            <a:spLocks noGrp="1"/>
          </p:cNvSpPr>
          <p:nvPr>
            <p:ph type="body" sz="quarter" idx="45" hasCustomPrompt="1"/>
          </p:nvPr>
        </p:nvSpPr>
        <p:spPr>
          <a:xfrm>
            <a:off x="7560697" y="2517775"/>
            <a:ext cx="1116853" cy="1384995"/>
          </a:xfrm>
          <a:prstGeom prst="rect">
            <a:avLst/>
          </a:prstGeom>
        </p:spPr>
        <p:txBody>
          <a:bodyPr vert="horz">
            <a:spAutoFit/>
          </a:bodyPr>
          <a:lstStyle>
            <a:lvl1pPr marL="0" indent="0" algn="ctr">
              <a:buNone/>
              <a:defRPr sz="14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This is an example of the ideal amount of text for this box</a:t>
            </a:r>
          </a:p>
        </p:txBody>
      </p:sp>
    </p:spTree>
    <p:extLst>
      <p:ext uri="{BB962C8B-B14F-4D97-AF65-F5344CB8AC3E}">
        <p14:creationId xmlns:p14="http://schemas.microsoft.com/office/powerpoint/2010/main" val="3389689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10 (Use 6 poin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9A3A974-AD43-6644-868A-761D3F66AD27}" type="slidenum">
              <a:rPr lang="en-US" smtClean="0"/>
              <a:t>‹#›</a:t>
            </a:fld>
            <a:endParaRPr lang="en-US"/>
          </a:p>
        </p:txBody>
      </p:sp>
      <p:sp>
        <p:nvSpPr>
          <p:cNvPr id="5" name="Oval 4"/>
          <p:cNvSpPr/>
          <p:nvPr userDrawn="1"/>
        </p:nvSpPr>
        <p:spPr>
          <a:xfrm>
            <a:off x="2127232" y="1830633"/>
            <a:ext cx="579002" cy="579002"/>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charset="0"/>
                <a:ea typeface="Arial" charset="0"/>
                <a:cs typeface="Arial" charset="0"/>
              </a:rPr>
              <a:t>7</a:t>
            </a:r>
          </a:p>
        </p:txBody>
      </p:sp>
      <p:sp>
        <p:nvSpPr>
          <p:cNvPr id="6" name="Oval 5"/>
          <p:cNvSpPr/>
          <p:nvPr userDrawn="1"/>
        </p:nvSpPr>
        <p:spPr>
          <a:xfrm>
            <a:off x="3549632" y="1830633"/>
            <a:ext cx="579002" cy="57900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charset="0"/>
                <a:ea typeface="Arial" charset="0"/>
                <a:cs typeface="Arial" charset="0"/>
              </a:rPr>
              <a:t>8</a:t>
            </a:r>
          </a:p>
        </p:txBody>
      </p:sp>
      <p:sp>
        <p:nvSpPr>
          <p:cNvPr id="7" name="Oval 6"/>
          <p:cNvSpPr/>
          <p:nvPr userDrawn="1"/>
        </p:nvSpPr>
        <p:spPr>
          <a:xfrm>
            <a:off x="4984732" y="1830633"/>
            <a:ext cx="579002" cy="579002"/>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charset="0"/>
                <a:ea typeface="Arial" charset="0"/>
                <a:cs typeface="Arial" charset="0"/>
              </a:rPr>
              <a:t>9</a:t>
            </a:r>
          </a:p>
        </p:txBody>
      </p:sp>
      <p:sp>
        <p:nvSpPr>
          <p:cNvPr id="8" name="Oval 7"/>
          <p:cNvSpPr/>
          <p:nvPr userDrawn="1"/>
        </p:nvSpPr>
        <p:spPr>
          <a:xfrm>
            <a:off x="6413482" y="1830633"/>
            <a:ext cx="579002" cy="57900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a:solidFill>
                <a:schemeClr val="bg1"/>
              </a:solidFill>
              <a:latin typeface="Arial" charset="0"/>
              <a:ea typeface="Arial" charset="0"/>
              <a:cs typeface="Arial" charset="0"/>
            </a:endParaRPr>
          </a:p>
        </p:txBody>
      </p:sp>
      <p:sp>
        <p:nvSpPr>
          <p:cNvPr id="9" name="Text Placeholder 6"/>
          <p:cNvSpPr>
            <a:spLocks noGrp="1"/>
          </p:cNvSpPr>
          <p:nvPr>
            <p:ph type="body" sz="quarter" idx="39" hasCustomPrompt="1"/>
          </p:nvPr>
        </p:nvSpPr>
        <p:spPr>
          <a:xfrm>
            <a:off x="1196976" y="1016877"/>
            <a:ext cx="6785640" cy="400110"/>
          </a:xfrm>
          <a:prstGeom prst="rect">
            <a:avLst/>
          </a:prstGeom>
        </p:spPr>
        <p:txBody>
          <a:bodyPr vert="horz" wrap="square" anchor="b" anchorCtr="0">
            <a:spAutoFit/>
          </a:bodyPr>
          <a:lstStyle>
            <a:lvl1pPr marL="0" indent="0" algn="ctr">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Short numbered points</a:t>
            </a:r>
          </a:p>
        </p:txBody>
      </p:sp>
      <p:sp>
        <p:nvSpPr>
          <p:cNvPr id="14" name="Text Placeholder 12"/>
          <p:cNvSpPr>
            <a:spLocks noGrp="1"/>
          </p:cNvSpPr>
          <p:nvPr>
            <p:ph type="body" sz="quarter" idx="41" hasCustomPrompt="1"/>
          </p:nvPr>
        </p:nvSpPr>
        <p:spPr>
          <a:xfrm>
            <a:off x="1855143" y="2523955"/>
            <a:ext cx="1116853" cy="1384995"/>
          </a:xfrm>
          <a:prstGeom prst="rect">
            <a:avLst/>
          </a:prstGeom>
        </p:spPr>
        <p:txBody>
          <a:bodyPr vert="horz">
            <a:spAutoFit/>
          </a:bodyPr>
          <a:lstStyle>
            <a:lvl1pPr marL="0" indent="0" algn="ctr">
              <a:buNone/>
              <a:defRPr sz="14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This is an example of the ideal amount of text for this box</a:t>
            </a:r>
          </a:p>
        </p:txBody>
      </p:sp>
      <p:sp>
        <p:nvSpPr>
          <p:cNvPr id="15" name="Text Placeholder 12"/>
          <p:cNvSpPr>
            <a:spLocks noGrp="1"/>
          </p:cNvSpPr>
          <p:nvPr>
            <p:ph type="body" sz="quarter" idx="42" hasCustomPrompt="1"/>
          </p:nvPr>
        </p:nvSpPr>
        <p:spPr>
          <a:xfrm>
            <a:off x="3284893" y="2523955"/>
            <a:ext cx="1116853" cy="1384995"/>
          </a:xfrm>
          <a:prstGeom prst="rect">
            <a:avLst/>
          </a:prstGeom>
        </p:spPr>
        <p:txBody>
          <a:bodyPr vert="horz">
            <a:spAutoFit/>
          </a:bodyPr>
          <a:lstStyle>
            <a:lvl1pPr marL="0" indent="0" algn="ctr">
              <a:buNone/>
              <a:defRPr sz="14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This is an example of the ideal amount of text for this box</a:t>
            </a:r>
          </a:p>
        </p:txBody>
      </p:sp>
      <p:sp>
        <p:nvSpPr>
          <p:cNvPr id="16" name="Text Placeholder 12"/>
          <p:cNvSpPr>
            <a:spLocks noGrp="1"/>
          </p:cNvSpPr>
          <p:nvPr>
            <p:ph type="body" sz="quarter" idx="43" hasCustomPrompt="1"/>
          </p:nvPr>
        </p:nvSpPr>
        <p:spPr>
          <a:xfrm>
            <a:off x="4708226" y="2517775"/>
            <a:ext cx="1116853" cy="1384995"/>
          </a:xfrm>
          <a:prstGeom prst="rect">
            <a:avLst/>
          </a:prstGeom>
        </p:spPr>
        <p:txBody>
          <a:bodyPr vert="horz">
            <a:spAutoFit/>
          </a:bodyPr>
          <a:lstStyle>
            <a:lvl1pPr marL="0" indent="0" algn="ctr">
              <a:buNone/>
              <a:defRPr sz="14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This is an example of the ideal amount of text for this box</a:t>
            </a:r>
          </a:p>
        </p:txBody>
      </p:sp>
      <p:sp>
        <p:nvSpPr>
          <p:cNvPr id="17" name="Text Placeholder 12"/>
          <p:cNvSpPr>
            <a:spLocks noGrp="1"/>
          </p:cNvSpPr>
          <p:nvPr>
            <p:ph type="body" sz="quarter" idx="44" hasCustomPrompt="1"/>
          </p:nvPr>
        </p:nvSpPr>
        <p:spPr>
          <a:xfrm>
            <a:off x="6137976" y="2517775"/>
            <a:ext cx="1116853" cy="1384995"/>
          </a:xfrm>
          <a:prstGeom prst="rect">
            <a:avLst/>
          </a:prstGeom>
        </p:spPr>
        <p:txBody>
          <a:bodyPr vert="horz">
            <a:spAutoFit/>
          </a:bodyPr>
          <a:lstStyle>
            <a:lvl1pPr marL="0" indent="0" algn="ctr">
              <a:buNone/>
              <a:defRPr sz="14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This is an example of the ideal amount of text for this box</a:t>
            </a:r>
          </a:p>
        </p:txBody>
      </p:sp>
      <p:sp>
        <p:nvSpPr>
          <p:cNvPr id="2" name="TextBox 1">
            <a:extLst>
              <a:ext uri="{FF2B5EF4-FFF2-40B4-BE49-F238E27FC236}">
                <a16:creationId xmlns:a16="http://schemas.microsoft.com/office/drawing/2014/main" id="{05EA20CA-6C25-1446-9942-07A7EACB3291}"/>
              </a:ext>
            </a:extLst>
          </p:cNvPr>
          <p:cNvSpPr txBox="1"/>
          <p:nvPr userDrawn="1"/>
        </p:nvSpPr>
        <p:spPr>
          <a:xfrm>
            <a:off x="6439128" y="1889301"/>
            <a:ext cx="527709" cy="461665"/>
          </a:xfrm>
          <a:prstGeom prst="rect">
            <a:avLst/>
          </a:prstGeom>
          <a:noFill/>
        </p:spPr>
        <p:txBody>
          <a:bodyPr wrap="none" rtlCol="0">
            <a:spAutoFit/>
          </a:bodyPr>
          <a:lstStyle/>
          <a:p>
            <a:r>
              <a:rPr lang="en-US" sz="2400" b="1" dirty="0">
                <a:solidFill>
                  <a:schemeClr val="bg1"/>
                </a:solidFill>
              </a:rPr>
              <a:t>10</a:t>
            </a:r>
          </a:p>
        </p:txBody>
      </p:sp>
    </p:spTree>
    <p:extLst>
      <p:ext uri="{BB962C8B-B14F-4D97-AF65-F5344CB8AC3E}">
        <p14:creationId xmlns:p14="http://schemas.microsoft.com/office/powerpoint/2010/main" val="2599901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 points (Use 6 poin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9A3A974-AD43-6644-868A-761D3F66AD27}" type="slidenum">
              <a:rPr lang="en-US" smtClean="0"/>
              <a:t>‹#›</a:t>
            </a:fld>
            <a:endParaRPr lang="en-US"/>
          </a:p>
        </p:txBody>
      </p:sp>
      <p:sp>
        <p:nvSpPr>
          <p:cNvPr id="5" name="Oval 4"/>
          <p:cNvSpPr/>
          <p:nvPr userDrawn="1"/>
        </p:nvSpPr>
        <p:spPr>
          <a:xfrm>
            <a:off x="2929665" y="1830633"/>
            <a:ext cx="579002" cy="579002"/>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charset="0"/>
                <a:ea typeface="Arial" charset="0"/>
                <a:cs typeface="Arial" charset="0"/>
              </a:rPr>
              <a:t>7</a:t>
            </a:r>
          </a:p>
        </p:txBody>
      </p:sp>
      <p:sp>
        <p:nvSpPr>
          <p:cNvPr id="6" name="Oval 5"/>
          <p:cNvSpPr/>
          <p:nvPr userDrawn="1"/>
        </p:nvSpPr>
        <p:spPr>
          <a:xfrm>
            <a:off x="4352065" y="1830633"/>
            <a:ext cx="579002" cy="57900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charset="0"/>
                <a:ea typeface="Arial" charset="0"/>
                <a:cs typeface="Arial" charset="0"/>
              </a:rPr>
              <a:t>8</a:t>
            </a:r>
          </a:p>
        </p:txBody>
      </p:sp>
      <p:sp>
        <p:nvSpPr>
          <p:cNvPr id="7" name="Oval 6"/>
          <p:cNvSpPr/>
          <p:nvPr userDrawn="1"/>
        </p:nvSpPr>
        <p:spPr>
          <a:xfrm>
            <a:off x="5787165" y="1830633"/>
            <a:ext cx="579002" cy="579002"/>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charset="0"/>
                <a:ea typeface="Arial" charset="0"/>
                <a:cs typeface="Arial" charset="0"/>
              </a:rPr>
              <a:t>9</a:t>
            </a:r>
          </a:p>
        </p:txBody>
      </p:sp>
      <p:sp>
        <p:nvSpPr>
          <p:cNvPr id="9" name="Text Placeholder 6"/>
          <p:cNvSpPr>
            <a:spLocks noGrp="1"/>
          </p:cNvSpPr>
          <p:nvPr>
            <p:ph type="body" sz="quarter" idx="39" hasCustomPrompt="1"/>
          </p:nvPr>
        </p:nvSpPr>
        <p:spPr>
          <a:xfrm>
            <a:off x="1196976" y="1016877"/>
            <a:ext cx="6785640" cy="400110"/>
          </a:xfrm>
          <a:prstGeom prst="rect">
            <a:avLst/>
          </a:prstGeom>
        </p:spPr>
        <p:txBody>
          <a:bodyPr vert="horz" wrap="square" anchor="b" anchorCtr="0">
            <a:spAutoFit/>
          </a:bodyPr>
          <a:lstStyle>
            <a:lvl1pPr marL="0" indent="0" algn="ctr">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Short numbered points</a:t>
            </a:r>
          </a:p>
        </p:txBody>
      </p:sp>
      <p:sp>
        <p:nvSpPr>
          <p:cNvPr id="14" name="Text Placeholder 12"/>
          <p:cNvSpPr>
            <a:spLocks noGrp="1"/>
          </p:cNvSpPr>
          <p:nvPr>
            <p:ph type="body" sz="quarter" idx="41" hasCustomPrompt="1"/>
          </p:nvPr>
        </p:nvSpPr>
        <p:spPr>
          <a:xfrm>
            <a:off x="2657576" y="2523955"/>
            <a:ext cx="1116853" cy="1384995"/>
          </a:xfrm>
          <a:prstGeom prst="rect">
            <a:avLst/>
          </a:prstGeom>
        </p:spPr>
        <p:txBody>
          <a:bodyPr vert="horz">
            <a:spAutoFit/>
          </a:bodyPr>
          <a:lstStyle>
            <a:lvl1pPr marL="0" indent="0" algn="ctr">
              <a:buNone/>
              <a:defRPr sz="14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This is an example of the ideal amount of text for this box</a:t>
            </a:r>
          </a:p>
        </p:txBody>
      </p:sp>
      <p:sp>
        <p:nvSpPr>
          <p:cNvPr id="15" name="Text Placeholder 12"/>
          <p:cNvSpPr>
            <a:spLocks noGrp="1"/>
          </p:cNvSpPr>
          <p:nvPr>
            <p:ph type="body" sz="quarter" idx="42" hasCustomPrompt="1"/>
          </p:nvPr>
        </p:nvSpPr>
        <p:spPr>
          <a:xfrm>
            <a:off x="4087326" y="2523955"/>
            <a:ext cx="1116853" cy="1384995"/>
          </a:xfrm>
          <a:prstGeom prst="rect">
            <a:avLst/>
          </a:prstGeom>
        </p:spPr>
        <p:txBody>
          <a:bodyPr vert="horz">
            <a:spAutoFit/>
          </a:bodyPr>
          <a:lstStyle>
            <a:lvl1pPr marL="0" indent="0" algn="ctr">
              <a:buNone/>
              <a:defRPr sz="14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This is an example of the ideal amount of text for this box</a:t>
            </a:r>
          </a:p>
        </p:txBody>
      </p:sp>
      <p:sp>
        <p:nvSpPr>
          <p:cNvPr id="16" name="Text Placeholder 12"/>
          <p:cNvSpPr>
            <a:spLocks noGrp="1"/>
          </p:cNvSpPr>
          <p:nvPr>
            <p:ph type="body" sz="quarter" idx="43" hasCustomPrompt="1"/>
          </p:nvPr>
        </p:nvSpPr>
        <p:spPr>
          <a:xfrm>
            <a:off x="5510659" y="2517775"/>
            <a:ext cx="1116853" cy="1384995"/>
          </a:xfrm>
          <a:prstGeom prst="rect">
            <a:avLst/>
          </a:prstGeom>
        </p:spPr>
        <p:txBody>
          <a:bodyPr vert="horz">
            <a:spAutoFit/>
          </a:bodyPr>
          <a:lstStyle>
            <a:lvl1pPr marL="0" indent="0" algn="ctr">
              <a:buNone/>
              <a:defRPr sz="14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This is an example of the ideal amount of text for this box</a:t>
            </a:r>
          </a:p>
        </p:txBody>
      </p:sp>
    </p:spTree>
    <p:extLst>
      <p:ext uri="{BB962C8B-B14F-4D97-AF65-F5344CB8AC3E}">
        <p14:creationId xmlns:p14="http://schemas.microsoft.com/office/powerpoint/2010/main" val="1118532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 points (Use 5 poin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9A3A974-AD43-6644-868A-761D3F66AD27}" type="slidenum">
              <a:rPr lang="en-US" smtClean="0"/>
              <a:t>‹#›</a:t>
            </a:fld>
            <a:endParaRPr lang="en-US"/>
          </a:p>
        </p:txBody>
      </p:sp>
      <p:sp>
        <p:nvSpPr>
          <p:cNvPr id="6" name="Oval 5"/>
          <p:cNvSpPr/>
          <p:nvPr userDrawn="1"/>
        </p:nvSpPr>
        <p:spPr>
          <a:xfrm>
            <a:off x="2989792" y="1830633"/>
            <a:ext cx="579002" cy="57900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charset="0"/>
                <a:ea typeface="Arial" charset="0"/>
                <a:cs typeface="Arial" charset="0"/>
              </a:rPr>
              <a:t>6</a:t>
            </a:r>
          </a:p>
        </p:txBody>
      </p:sp>
      <p:sp>
        <p:nvSpPr>
          <p:cNvPr id="7" name="Oval 6"/>
          <p:cNvSpPr/>
          <p:nvPr userDrawn="1"/>
        </p:nvSpPr>
        <p:spPr>
          <a:xfrm>
            <a:off x="4424892" y="1830633"/>
            <a:ext cx="579002" cy="579002"/>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charset="0"/>
                <a:ea typeface="Arial" charset="0"/>
                <a:cs typeface="Arial" charset="0"/>
              </a:rPr>
              <a:t>7</a:t>
            </a:r>
          </a:p>
        </p:txBody>
      </p:sp>
      <p:sp>
        <p:nvSpPr>
          <p:cNvPr id="8" name="Oval 7"/>
          <p:cNvSpPr/>
          <p:nvPr userDrawn="1"/>
        </p:nvSpPr>
        <p:spPr>
          <a:xfrm>
            <a:off x="5853642" y="1830633"/>
            <a:ext cx="579002" cy="57900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a:solidFill>
                <a:schemeClr val="bg1"/>
              </a:solidFill>
              <a:latin typeface="Arial" charset="0"/>
              <a:ea typeface="Arial" charset="0"/>
              <a:cs typeface="Arial" charset="0"/>
            </a:endParaRPr>
          </a:p>
        </p:txBody>
      </p:sp>
      <p:sp>
        <p:nvSpPr>
          <p:cNvPr id="9" name="Text Placeholder 6"/>
          <p:cNvSpPr>
            <a:spLocks noGrp="1"/>
          </p:cNvSpPr>
          <p:nvPr>
            <p:ph type="body" sz="quarter" idx="39" hasCustomPrompt="1"/>
          </p:nvPr>
        </p:nvSpPr>
        <p:spPr>
          <a:xfrm>
            <a:off x="1196976" y="1016877"/>
            <a:ext cx="6785640" cy="400110"/>
          </a:xfrm>
          <a:prstGeom prst="rect">
            <a:avLst/>
          </a:prstGeom>
        </p:spPr>
        <p:txBody>
          <a:bodyPr vert="horz" wrap="square" anchor="b" anchorCtr="0">
            <a:spAutoFit/>
          </a:bodyPr>
          <a:lstStyle>
            <a:lvl1pPr marL="0" indent="0" algn="ctr">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Short numbered points</a:t>
            </a:r>
          </a:p>
        </p:txBody>
      </p:sp>
      <p:sp>
        <p:nvSpPr>
          <p:cNvPr id="15" name="Text Placeholder 12"/>
          <p:cNvSpPr>
            <a:spLocks noGrp="1"/>
          </p:cNvSpPr>
          <p:nvPr>
            <p:ph type="body" sz="quarter" idx="42" hasCustomPrompt="1"/>
          </p:nvPr>
        </p:nvSpPr>
        <p:spPr>
          <a:xfrm>
            <a:off x="2725053" y="2523955"/>
            <a:ext cx="1116853" cy="1384995"/>
          </a:xfrm>
          <a:prstGeom prst="rect">
            <a:avLst/>
          </a:prstGeom>
        </p:spPr>
        <p:txBody>
          <a:bodyPr vert="horz">
            <a:spAutoFit/>
          </a:bodyPr>
          <a:lstStyle>
            <a:lvl1pPr marL="0" indent="0" algn="ctr">
              <a:buNone/>
              <a:defRPr sz="14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This is an example of the ideal amount of text for this box</a:t>
            </a:r>
          </a:p>
        </p:txBody>
      </p:sp>
      <p:sp>
        <p:nvSpPr>
          <p:cNvPr id="16" name="Text Placeholder 12"/>
          <p:cNvSpPr>
            <a:spLocks noGrp="1"/>
          </p:cNvSpPr>
          <p:nvPr>
            <p:ph type="body" sz="quarter" idx="43" hasCustomPrompt="1"/>
          </p:nvPr>
        </p:nvSpPr>
        <p:spPr>
          <a:xfrm>
            <a:off x="4148386" y="2517775"/>
            <a:ext cx="1116853" cy="1384995"/>
          </a:xfrm>
          <a:prstGeom prst="rect">
            <a:avLst/>
          </a:prstGeom>
        </p:spPr>
        <p:txBody>
          <a:bodyPr vert="horz">
            <a:spAutoFit/>
          </a:bodyPr>
          <a:lstStyle>
            <a:lvl1pPr marL="0" indent="0" algn="ctr">
              <a:buNone/>
              <a:defRPr sz="14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This is an example of the ideal amount of text for this box</a:t>
            </a:r>
          </a:p>
        </p:txBody>
      </p:sp>
      <p:sp>
        <p:nvSpPr>
          <p:cNvPr id="17" name="Text Placeholder 12"/>
          <p:cNvSpPr>
            <a:spLocks noGrp="1"/>
          </p:cNvSpPr>
          <p:nvPr>
            <p:ph type="body" sz="quarter" idx="44" hasCustomPrompt="1"/>
          </p:nvPr>
        </p:nvSpPr>
        <p:spPr>
          <a:xfrm>
            <a:off x="5578136" y="2517775"/>
            <a:ext cx="1116853" cy="1384995"/>
          </a:xfrm>
          <a:prstGeom prst="rect">
            <a:avLst/>
          </a:prstGeom>
        </p:spPr>
        <p:txBody>
          <a:bodyPr vert="horz">
            <a:spAutoFit/>
          </a:bodyPr>
          <a:lstStyle>
            <a:lvl1pPr marL="0" indent="0" algn="ctr">
              <a:buNone/>
              <a:defRPr sz="14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This is an example of the ideal amount of text for this box</a:t>
            </a:r>
          </a:p>
        </p:txBody>
      </p:sp>
      <p:sp>
        <p:nvSpPr>
          <p:cNvPr id="2" name="TextBox 1">
            <a:extLst>
              <a:ext uri="{FF2B5EF4-FFF2-40B4-BE49-F238E27FC236}">
                <a16:creationId xmlns:a16="http://schemas.microsoft.com/office/drawing/2014/main" id="{05EA20CA-6C25-1446-9942-07A7EACB3291}"/>
              </a:ext>
            </a:extLst>
          </p:cNvPr>
          <p:cNvSpPr txBox="1"/>
          <p:nvPr userDrawn="1"/>
        </p:nvSpPr>
        <p:spPr>
          <a:xfrm>
            <a:off x="5981925" y="1889301"/>
            <a:ext cx="356188" cy="461665"/>
          </a:xfrm>
          <a:prstGeom prst="rect">
            <a:avLst/>
          </a:prstGeom>
          <a:noFill/>
        </p:spPr>
        <p:txBody>
          <a:bodyPr wrap="none" rtlCol="0">
            <a:spAutoFit/>
          </a:bodyPr>
          <a:lstStyle/>
          <a:p>
            <a:r>
              <a:rPr lang="en-US" sz="2400" b="1" dirty="0">
                <a:solidFill>
                  <a:schemeClr val="bg1"/>
                </a:solidFill>
              </a:rPr>
              <a:t>8</a:t>
            </a:r>
          </a:p>
        </p:txBody>
      </p:sp>
    </p:spTree>
    <p:extLst>
      <p:ext uri="{BB962C8B-B14F-4D97-AF65-F5344CB8AC3E}">
        <p14:creationId xmlns:p14="http://schemas.microsoft.com/office/powerpoint/2010/main" val="7718614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 points (Use 4 poin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9A3A974-AD43-6644-868A-761D3F66AD27}" type="slidenum">
              <a:rPr lang="en-US" smtClean="0"/>
              <a:t>‹#›</a:t>
            </a:fld>
            <a:endParaRPr lang="en-US"/>
          </a:p>
        </p:txBody>
      </p:sp>
      <p:sp>
        <p:nvSpPr>
          <p:cNvPr id="6" name="Oval 5"/>
          <p:cNvSpPr/>
          <p:nvPr userDrawn="1"/>
        </p:nvSpPr>
        <p:spPr>
          <a:xfrm>
            <a:off x="2989792" y="1830633"/>
            <a:ext cx="579002" cy="57900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charset="0"/>
                <a:ea typeface="Arial" charset="0"/>
                <a:cs typeface="Arial" charset="0"/>
              </a:rPr>
              <a:t>5</a:t>
            </a:r>
          </a:p>
        </p:txBody>
      </p:sp>
      <p:sp>
        <p:nvSpPr>
          <p:cNvPr id="7" name="Oval 6"/>
          <p:cNvSpPr/>
          <p:nvPr userDrawn="1"/>
        </p:nvSpPr>
        <p:spPr>
          <a:xfrm>
            <a:off x="4424892" y="1830633"/>
            <a:ext cx="579002" cy="579002"/>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charset="0"/>
                <a:ea typeface="Arial" charset="0"/>
                <a:cs typeface="Arial" charset="0"/>
              </a:rPr>
              <a:t>6</a:t>
            </a:r>
          </a:p>
        </p:txBody>
      </p:sp>
      <p:sp>
        <p:nvSpPr>
          <p:cNvPr id="8" name="Oval 7"/>
          <p:cNvSpPr/>
          <p:nvPr userDrawn="1"/>
        </p:nvSpPr>
        <p:spPr>
          <a:xfrm>
            <a:off x="5853642" y="1830633"/>
            <a:ext cx="579002" cy="57900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a:solidFill>
                <a:schemeClr val="bg1"/>
              </a:solidFill>
              <a:latin typeface="Arial" charset="0"/>
              <a:ea typeface="Arial" charset="0"/>
              <a:cs typeface="Arial" charset="0"/>
            </a:endParaRPr>
          </a:p>
        </p:txBody>
      </p:sp>
      <p:sp>
        <p:nvSpPr>
          <p:cNvPr id="9" name="Text Placeholder 6"/>
          <p:cNvSpPr>
            <a:spLocks noGrp="1"/>
          </p:cNvSpPr>
          <p:nvPr>
            <p:ph type="body" sz="quarter" idx="39" hasCustomPrompt="1"/>
          </p:nvPr>
        </p:nvSpPr>
        <p:spPr>
          <a:xfrm>
            <a:off x="1196976" y="1016877"/>
            <a:ext cx="6785640" cy="400110"/>
          </a:xfrm>
          <a:prstGeom prst="rect">
            <a:avLst/>
          </a:prstGeom>
        </p:spPr>
        <p:txBody>
          <a:bodyPr vert="horz" wrap="square" anchor="b" anchorCtr="0">
            <a:spAutoFit/>
          </a:bodyPr>
          <a:lstStyle>
            <a:lvl1pPr marL="0" indent="0" algn="ctr">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Short numbered points</a:t>
            </a:r>
          </a:p>
        </p:txBody>
      </p:sp>
      <p:sp>
        <p:nvSpPr>
          <p:cNvPr id="15" name="Text Placeholder 12"/>
          <p:cNvSpPr>
            <a:spLocks noGrp="1"/>
          </p:cNvSpPr>
          <p:nvPr>
            <p:ph type="body" sz="quarter" idx="42" hasCustomPrompt="1"/>
          </p:nvPr>
        </p:nvSpPr>
        <p:spPr>
          <a:xfrm>
            <a:off x="2725053" y="2523955"/>
            <a:ext cx="1116853" cy="1384995"/>
          </a:xfrm>
          <a:prstGeom prst="rect">
            <a:avLst/>
          </a:prstGeom>
        </p:spPr>
        <p:txBody>
          <a:bodyPr vert="horz">
            <a:spAutoFit/>
          </a:bodyPr>
          <a:lstStyle>
            <a:lvl1pPr marL="0" indent="0" algn="ctr">
              <a:buNone/>
              <a:defRPr sz="14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This is an example of the ideal amount of text for this box</a:t>
            </a:r>
          </a:p>
        </p:txBody>
      </p:sp>
      <p:sp>
        <p:nvSpPr>
          <p:cNvPr id="16" name="Text Placeholder 12"/>
          <p:cNvSpPr>
            <a:spLocks noGrp="1"/>
          </p:cNvSpPr>
          <p:nvPr>
            <p:ph type="body" sz="quarter" idx="43" hasCustomPrompt="1"/>
          </p:nvPr>
        </p:nvSpPr>
        <p:spPr>
          <a:xfrm>
            <a:off x="4148386" y="2517775"/>
            <a:ext cx="1116853" cy="1384995"/>
          </a:xfrm>
          <a:prstGeom prst="rect">
            <a:avLst/>
          </a:prstGeom>
        </p:spPr>
        <p:txBody>
          <a:bodyPr vert="horz">
            <a:spAutoFit/>
          </a:bodyPr>
          <a:lstStyle>
            <a:lvl1pPr marL="0" indent="0" algn="ctr">
              <a:buNone/>
              <a:defRPr sz="14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This is an example of the ideal amount of text for this box</a:t>
            </a:r>
          </a:p>
        </p:txBody>
      </p:sp>
      <p:sp>
        <p:nvSpPr>
          <p:cNvPr id="17" name="Text Placeholder 12"/>
          <p:cNvSpPr>
            <a:spLocks noGrp="1"/>
          </p:cNvSpPr>
          <p:nvPr>
            <p:ph type="body" sz="quarter" idx="44" hasCustomPrompt="1"/>
          </p:nvPr>
        </p:nvSpPr>
        <p:spPr>
          <a:xfrm>
            <a:off x="5578136" y="2517775"/>
            <a:ext cx="1116853" cy="1384995"/>
          </a:xfrm>
          <a:prstGeom prst="rect">
            <a:avLst/>
          </a:prstGeom>
        </p:spPr>
        <p:txBody>
          <a:bodyPr vert="horz">
            <a:spAutoFit/>
          </a:bodyPr>
          <a:lstStyle>
            <a:lvl1pPr marL="0" indent="0" algn="ctr">
              <a:buNone/>
              <a:defRPr sz="14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This is an example of the ideal amount of text for this box</a:t>
            </a:r>
          </a:p>
        </p:txBody>
      </p:sp>
      <p:sp>
        <p:nvSpPr>
          <p:cNvPr id="2" name="TextBox 1">
            <a:extLst>
              <a:ext uri="{FF2B5EF4-FFF2-40B4-BE49-F238E27FC236}">
                <a16:creationId xmlns:a16="http://schemas.microsoft.com/office/drawing/2014/main" id="{05EA20CA-6C25-1446-9942-07A7EACB3291}"/>
              </a:ext>
            </a:extLst>
          </p:cNvPr>
          <p:cNvSpPr txBox="1"/>
          <p:nvPr userDrawn="1"/>
        </p:nvSpPr>
        <p:spPr>
          <a:xfrm>
            <a:off x="5981925" y="1889301"/>
            <a:ext cx="356188" cy="461665"/>
          </a:xfrm>
          <a:prstGeom prst="rect">
            <a:avLst/>
          </a:prstGeom>
          <a:noFill/>
        </p:spPr>
        <p:txBody>
          <a:bodyPr wrap="none" rtlCol="0">
            <a:spAutoFit/>
          </a:bodyPr>
          <a:lstStyle/>
          <a:p>
            <a:r>
              <a:rPr lang="en-US" sz="2400" b="1" dirty="0">
                <a:solidFill>
                  <a:schemeClr val="bg1"/>
                </a:solidFill>
              </a:rPr>
              <a:t>7</a:t>
            </a:r>
          </a:p>
        </p:txBody>
      </p:sp>
    </p:spTree>
    <p:extLst>
      <p:ext uri="{BB962C8B-B14F-4D97-AF65-F5344CB8AC3E}">
        <p14:creationId xmlns:p14="http://schemas.microsoft.com/office/powerpoint/2010/main" val="349825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A">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0" y="1"/>
            <a:ext cx="9144000" cy="5143500"/>
          </a:xfrm>
          <a:prstGeom prst="rect">
            <a:avLst/>
          </a:prstGeom>
        </p:spPr>
      </p:pic>
      <p:sp>
        <p:nvSpPr>
          <p:cNvPr id="6" name="Slide Number Placeholder 5"/>
          <p:cNvSpPr>
            <a:spLocks noGrp="1"/>
          </p:cNvSpPr>
          <p:nvPr>
            <p:ph type="sldNum" sz="quarter" idx="12"/>
          </p:nvPr>
        </p:nvSpPr>
        <p:spPr>
          <a:xfrm>
            <a:off x="6553200" y="4771679"/>
            <a:ext cx="2133600" cy="274097"/>
          </a:xfrm>
          <a:prstGeom prst="rect">
            <a:avLst/>
          </a:prstGeom>
        </p:spPr>
        <p:txBody>
          <a:bodyPr/>
          <a:lstStyle/>
          <a:p>
            <a:fld id="{FE9E206F-B6C9-6B46-920E-6690A9897DBF}" type="slidenum">
              <a:rPr lang="en-US" smtClean="0"/>
              <a:t>‹#›</a:t>
            </a:fld>
            <a:endParaRPr lang="en-US"/>
          </a:p>
        </p:txBody>
      </p:sp>
      <p:sp>
        <p:nvSpPr>
          <p:cNvPr id="27" name="Text Placeholder 2"/>
          <p:cNvSpPr>
            <a:spLocks noGrp="1"/>
          </p:cNvSpPr>
          <p:nvPr>
            <p:ph type="body" idx="1" hasCustomPrompt="1"/>
          </p:nvPr>
        </p:nvSpPr>
        <p:spPr>
          <a:xfrm>
            <a:off x="572744" y="347068"/>
            <a:ext cx="3867616" cy="283977"/>
          </a:xfrm>
          <a:prstGeom prst="rect">
            <a:avLst/>
          </a:prstGeom>
        </p:spPr>
        <p:txBody>
          <a:bodyPr anchor="b"/>
          <a:lstStyle>
            <a:lvl1pPr marL="0" indent="0">
              <a:buNone/>
              <a:defRPr sz="1600" b="1" cap="all"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Month Day, Year</a:t>
            </a:r>
          </a:p>
        </p:txBody>
      </p:sp>
      <p:sp>
        <p:nvSpPr>
          <p:cNvPr id="33" name="Title 1"/>
          <p:cNvSpPr>
            <a:spLocks noGrp="1"/>
          </p:cNvSpPr>
          <p:nvPr>
            <p:ph type="title" hasCustomPrompt="1"/>
          </p:nvPr>
        </p:nvSpPr>
        <p:spPr>
          <a:xfrm>
            <a:off x="573865" y="631045"/>
            <a:ext cx="3867616" cy="2729573"/>
          </a:xfrm>
          <a:prstGeom prst="rect">
            <a:avLst/>
          </a:prstGeom>
        </p:spPr>
        <p:txBody>
          <a:bodyPr anchor="b" anchorCtr="0">
            <a:normAutofit/>
          </a:bodyPr>
          <a:lstStyle>
            <a:lvl1pPr algn="l">
              <a:defRPr sz="4000" b="1" cap="none" baseline="0">
                <a:solidFill>
                  <a:srgbClr val="00A9E0"/>
                </a:solidFill>
              </a:defRPr>
            </a:lvl1pPr>
          </a:lstStyle>
          <a:p>
            <a:r>
              <a:rPr lang="en-US" dirty="0"/>
              <a:t>Presentation Title Here</a:t>
            </a:r>
          </a:p>
        </p:txBody>
      </p:sp>
      <p:sp>
        <p:nvSpPr>
          <p:cNvPr id="11" name="Text Placeholder 2"/>
          <p:cNvSpPr>
            <a:spLocks noGrp="1"/>
          </p:cNvSpPr>
          <p:nvPr>
            <p:ph type="body" sz="quarter" idx="13" hasCustomPrompt="1"/>
          </p:nvPr>
        </p:nvSpPr>
        <p:spPr>
          <a:xfrm>
            <a:off x="572744" y="3372544"/>
            <a:ext cx="3868737" cy="923330"/>
          </a:xfrm>
          <a:prstGeom prst="rect">
            <a:avLst/>
          </a:prstGeom>
        </p:spPr>
        <p:txBody>
          <a:bodyPr vert="horz">
            <a:spAutoFit/>
          </a:bodyPr>
          <a:lstStyle>
            <a:lvl1pPr marL="0" indent="0">
              <a:buNone/>
              <a:defRPr sz="1800" b="0" baseline="0">
                <a:solidFill>
                  <a:schemeClr val="accent5">
                    <a:lumMod val="50000"/>
                  </a:schemeClr>
                </a:solidFill>
                <a:latin typeface="Trebuchet MS"/>
                <a:cs typeface="Trebuchet MS"/>
              </a:defRPr>
            </a:lvl1pPr>
            <a:lvl2pPr marL="457200" indent="0">
              <a:buNone/>
              <a:defRPr sz="900">
                <a:solidFill>
                  <a:srgbClr val="97999B"/>
                </a:solidFill>
                <a:latin typeface="Trebuchet MS"/>
                <a:cs typeface="Trebuchet MS"/>
              </a:defRPr>
            </a:lvl2pPr>
            <a:lvl3pPr marL="914400" indent="0">
              <a:buNone/>
              <a:defRPr sz="900">
                <a:solidFill>
                  <a:srgbClr val="97999B"/>
                </a:solidFill>
                <a:latin typeface="Trebuchet MS"/>
                <a:cs typeface="Trebuchet MS"/>
              </a:defRPr>
            </a:lvl3pPr>
            <a:lvl4pPr marL="1371600" indent="0">
              <a:buNone/>
              <a:defRPr sz="900">
                <a:solidFill>
                  <a:srgbClr val="97999B"/>
                </a:solidFill>
                <a:latin typeface="Trebuchet MS"/>
                <a:cs typeface="Trebuchet MS"/>
              </a:defRPr>
            </a:lvl4pPr>
            <a:lvl5pPr marL="1828800" indent="0">
              <a:buNone/>
              <a:defRPr sz="900">
                <a:solidFill>
                  <a:srgbClr val="97999B"/>
                </a:solidFill>
                <a:latin typeface="Trebuchet MS"/>
                <a:cs typeface="Trebuchet MS"/>
              </a:defRPr>
            </a:lvl5pPr>
          </a:lstStyle>
          <a:p>
            <a:pPr lvl="0"/>
            <a:r>
              <a:rPr lang="en-US" dirty="0"/>
              <a:t>Subtitle would go here and can extend onto several lines like this example shows </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6479" y="4535915"/>
            <a:ext cx="1547011" cy="406090"/>
          </a:xfrm>
          <a:prstGeom prst="rect">
            <a:avLst/>
          </a:prstGeom>
        </p:spPr>
      </p:pic>
      <p:pic>
        <p:nvPicPr>
          <p:cNvPr id="2" name="Picture 1" descr="20130821_kids-036.jpg"/>
          <p:cNvPicPr>
            <a:picLocks noChangeAspect="1"/>
          </p:cNvPicPr>
          <p:nvPr userDrawn="1"/>
        </p:nvPicPr>
        <p:blipFill rotWithShape="1">
          <a:blip r:embed="rId4" cstate="screen">
            <a:extLst>
              <a:ext uri="{28A0092B-C50C-407E-A947-70E740481C1C}">
                <a14:useLocalDpi xmlns:a14="http://schemas.microsoft.com/office/drawing/2010/main"/>
              </a:ext>
            </a:extLst>
          </a:blip>
          <a:srcRect r="-10118"/>
          <a:stretch/>
        </p:blipFill>
        <p:spPr>
          <a:xfrm>
            <a:off x="4441481" y="-580223"/>
            <a:ext cx="6726804" cy="6410052"/>
          </a:xfrm>
          <a:prstGeom prst="ellipse">
            <a:avLst/>
          </a:prstGeom>
        </p:spPr>
      </p:pic>
    </p:spTree>
    <p:extLst>
      <p:ext uri="{BB962C8B-B14F-4D97-AF65-F5344CB8AC3E}">
        <p14:creationId xmlns:p14="http://schemas.microsoft.com/office/powerpoint/2010/main" val="32541234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Paragraph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7" name="Text Placeholder 6"/>
          <p:cNvSpPr>
            <a:spLocks noGrp="1"/>
          </p:cNvSpPr>
          <p:nvPr>
            <p:ph type="body" sz="quarter" idx="11" hasCustomPrompt="1"/>
          </p:nvPr>
        </p:nvSpPr>
        <p:spPr>
          <a:xfrm>
            <a:off x="801688" y="767022"/>
            <a:ext cx="5751512" cy="492443"/>
          </a:xfrm>
          <a:prstGeom prst="rect">
            <a:avLst/>
          </a:prstGeom>
        </p:spPr>
        <p:txBody>
          <a:bodyPr vert="horz" anchor="b" anchorCtr="0">
            <a:spAutoFit/>
          </a:bodyPr>
          <a:lstStyle>
            <a:lvl1pPr marL="0" indent="0">
              <a:buNone/>
              <a:defRPr sz="2600" b="1">
                <a:solidFill>
                  <a:srgbClr val="0098D7"/>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Title of Slide </a:t>
            </a:r>
          </a:p>
        </p:txBody>
      </p:sp>
      <p:sp>
        <p:nvSpPr>
          <p:cNvPr id="9" name="Text Placeholder 8"/>
          <p:cNvSpPr>
            <a:spLocks noGrp="1"/>
          </p:cNvSpPr>
          <p:nvPr>
            <p:ph type="body" sz="quarter" idx="12" hasCustomPrompt="1"/>
          </p:nvPr>
        </p:nvSpPr>
        <p:spPr>
          <a:xfrm>
            <a:off x="801688" y="1259465"/>
            <a:ext cx="5751512" cy="3097279"/>
          </a:xfrm>
          <a:prstGeom prst="rect">
            <a:avLst/>
          </a:prstGeom>
        </p:spPr>
        <p:txBody>
          <a:bodyPr vert="horz">
            <a:noAutofit/>
          </a:bodyPr>
          <a:lstStyle>
            <a:lvl1pPr marL="0" indent="0">
              <a:buNone/>
              <a:defRPr sz="1400" baseline="0">
                <a:solidFill>
                  <a:schemeClr val="accent5">
                    <a:lumMod val="50000"/>
                  </a:schemeClr>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Approx. 500 characters over 2 paragraphs will go in this section. Lorem ipsum dolor sit amet, consectetuer adipiscing elit. Maecenas porttitor congue massa. Fusce posuere, magna sed pulvinar ultricies, purus lectus malesuada libero, sit amet commodo magna eros quis urna.</a:t>
            </a:r>
          </a:p>
          <a:p>
            <a:pPr lvl="0"/>
            <a:endParaRPr lang="en-US" dirty="0"/>
          </a:p>
          <a:p>
            <a:pPr lvl="0"/>
            <a:r>
              <a:rPr lang="en-US" dirty="0"/>
              <a:t>Nunc viverra imperdiet enim. Fusce est. Vivamus a </a:t>
            </a:r>
            <a:r>
              <a:rPr lang="en-US" dirty="0" err="1"/>
              <a:t>tellus</a:t>
            </a:r>
            <a:r>
              <a:rPr lang="en-US" dirty="0"/>
              <a:t>. Lorem ipsum dolor sit amet, consectetuer adipiscing elit. Maecenas porttitor congue massa. Fusce posuere, magna sed pulvinar ultricies, purus lectus malesuada libero, sit amet commodo magna eros </a:t>
            </a:r>
            <a:r>
              <a:rPr lang="en-US" dirty="0" err="1"/>
              <a:t>quis</a:t>
            </a:r>
            <a:r>
              <a:rPr lang="en-US" dirty="0"/>
              <a:t> </a:t>
            </a:r>
            <a:r>
              <a:rPr lang="en-US" dirty="0" err="1"/>
              <a:t>urna</a:t>
            </a:r>
            <a:r>
              <a:rPr lang="en-US" dirty="0"/>
              <a:t>. </a:t>
            </a:r>
            <a:r>
              <a:rPr lang="en-US" dirty="0" err="1"/>
              <a:t>Nunc</a:t>
            </a:r>
            <a:r>
              <a:rPr lang="en-US" dirty="0"/>
              <a:t> viverra imperdiet enim. Fusce est. </a:t>
            </a:r>
          </a:p>
        </p:txBody>
      </p:sp>
    </p:spTree>
    <p:extLst>
      <p:ext uri="{BB962C8B-B14F-4D97-AF65-F5344CB8AC3E}">
        <p14:creationId xmlns:p14="http://schemas.microsoft.com/office/powerpoint/2010/main" val="1740732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 Paragraph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8" name="Text Placeholder 6"/>
          <p:cNvSpPr>
            <a:spLocks noGrp="1"/>
          </p:cNvSpPr>
          <p:nvPr>
            <p:ph type="body" sz="quarter" idx="11" hasCustomPrompt="1"/>
          </p:nvPr>
        </p:nvSpPr>
        <p:spPr>
          <a:xfrm>
            <a:off x="801688" y="773987"/>
            <a:ext cx="5751512" cy="492443"/>
          </a:xfrm>
          <a:prstGeom prst="rect">
            <a:avLst/>
          </a:prstGeom>
        </p:spPr>
        <p:txBody>
          <a:bodyPr vert="horz" anchor="b" anchorCtr="0">
            <a:spAutoFit/>
          </a:bodyPr>
          <a:lstStyle>
            <a:lvl1pPr marL="0" indent="0">
              <a:buNone/>
              <a:defRPr sz="2600" b="1">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Title of Slide</a:t>
            </a:r>
          </a:p>
        </p:txBody>
      </p:sp>
      <p:sp>
        <p:nvSpPr>
          <p:cNvPr id="10" name="Text Placeholder 8"/>
          <p:cNvSpPr>
            <a:spLocks noGrp="1"/>
          </p:cNvSpPr>
          <p:nvPr>
            <p:ph type="body" sz="quarter" idx="12" hasCustomPrompt="1"/>
          </p:nvPr>
        </p:nvSpPr>
        <p:spPr>
          <a:xfrm>
            <a:off x="801688" y="1266430"/>
            <a:ext cx="7548562" cy="3037283"/>
          </a:xfrm>
          <a:prstGeom prst="rect">
            <a:avLst/>
          </a:prstGeom>
        </p:spPr>
        <p:txBody>
          <a:bodyPr vert="horz" lIns="0" tIns="0" rIns="0" bIns="0" numCol="2" spcCol="365760">
            <a:noAutofit/>
          </a:bodyPr>
          <a:lstStyle>
            <a:lvl1pPr marL="0" indent="0" algn="l">
              <a:buNone/>
              <a:defRPr sz="1400" baseline="0">
                <a:solidFill>
                  <a:schemeClr val="accent5">
                    <a:lumMod val="50000"/>
                  </a:schemeClr>
                </a:solidFill>
                <a:latin typeface="Trebuchet MS"/>
                <a:cs typeface="Trebuchet MS"/>
              </a:defRPr>
            </a:lvl1pPr>
            <a:lvl2pPr marL="457200" indent="0" algn="l">
              <a:buNone/>
              <a:defRPr sz="1000">
                <a:solidFill>
                  <a:schemeClr val="accent6"/>
                </a:solidFill>
                <a:latin typeface="Trebuchet MS"/>
                <a:cs typeface="Trebuchet MS"/>
              </a:defRPr>
            </a:lvl2pPr>
            <a:lvl3pPr marL="914400" indent="0" algn="l">
              <a:buNone/>
              <a:defRPr sz="1000">
                <a:solidFill>
                  <a:schemeClr val="accent6"/>
                </a:solidFill>
                <a:latin typeface="Trebuchet MS"/>
                <a:cs typeface="Trebuchet MS"/>
              </a:defRPr>
            </a:lvl3pPr>
            <a:lvl4pPr marL="1371600" indent="0" algn="l">
              <a:buNone/>
              <a:defRPr sz="1000">
                <a:solidFill>
                  <a:schemeClr val="accent6"/>
                </a:solidFill>
                <a:latin typeface="Trebuchet MS"/>
                <a:cs typeface="Trebuchet MS"/>
              </a:defRPr>
            </a:lvl4pPr>
            <a:lvl5pPr marL="1828800" indent="0" algn="l">
              <a:buNone/>
              <a:defRPr sz="1000">
                <a:solidFill>
                  <a:schemeClr val="accent6"/>
                </a:solidFill>
                <a:latin typeface="Trebuchet MS"/>
                <a:cs typeface="Trebuchet MS"/>
              </a:defRPr>
            </a:lvl5pPr>
          </a:lstStyle>
          <a:p>
            <a:pPr lvl="0"/>
            <a:r>
              <a:rPr lang="en-US" dirty="0"/>
              <a:t>There will be 2 columns of text on this slide. </a:t>
            </a:r>
          </a:p>
          <a:p>
            <a:pPr lvl="0"/>
            <a:endParaRPr lang="en-US" dirty="0"/>
          </a:p>
          <a:p>
            <a:pPr lvl="0"/>
            <a:r>
              <a:rPr lang="en-US" dirty="0"/>
              <a:t>Lorem ipsum dolor sit amet, consectetuer adipiscing elit. Maecenas porttitor congue massa. Fusce posuere, magna sed pulvinar ultricies, purus lectus malesuada libero, sit amet commodo magna eros </a:t>
            </a:r>
            <a:r>
              <a:rPr lang="en-US" dirty="0" err="1"/>
              <a:t>quis</a:t>
            </a:r>
            <a:r>
              <a:rPr lang="en-US" dirty="0"/>
              <a:t> </a:t>
            </a:r>
            <a:r>
              <a:rPr lang="en-US" dirty="0" err="1"/>
              <a:t>urna</a:t>
            </a:r>
            <a:r>
              <a:rPr lang="en-US" dirty="0"/>
              <a:t>. </a:t>
            </a:r>
            <a:r>
              <a:rPr lang="en-US" dirty="0" err="1"/>
              <a:t>Nunc</a:t>
            </a:r>
            <a:r>
              <a:rPr lang="en-US" dirty="0"/>
              <a:t> viverra imperdiet enim. Fusce est. Vivamus a tellus.</a:t>
            </a:r>
          </a:p>
          <a:p>
            <a:pPr lvl="0"/>
            <a:endParaRPr lang="en-US" dirty="0"/>
          </a:p>
          <a:p>
            <a:pPr lvl="0"/>
            <a:r>
              <a:rPr lang="en-US" dirty="0"/>
              <a:t>Lorem ipsum dolor sit amet, consectetuer adipiscing elit. Maecenas porttitor congue massa. Fusce posuere, magna sed pulvinar ultricies, purus lectus malesuada libero, sit amet commodo magna eros </a:t>
            </a:r>
            <a:r>
              <a:rPr lang="en-US" dirty="0" err="1"/>
              <a:t>quis</a:t>
            </a:r>
            <a:r>
              <a:rPr lang="en-US" dirty="0"/>
              <a:t> </a:t>
            </a:r>
            <a:r>
              <a:rPr lang="en-US" dirty="0" err="1"/>
              <a:t>urna</a:t>
            </a:r>
            <a:r>
              <a:rPr lang="en-US" dirty="0"/>
              <a:t>. </a:t>
            </a:r>
            <a:r>
              <a:rPr lang="en-US" dirty="0" err="1"/>
              <a:t>Nunc</a:t>
            </a:r>
            <a:r>
              <a:rPr lang="en-US" dirty="0"/>
              <a:t> viverra imperdiet enim. Fusce est. Vivamus a tellus.</a:t>
            </a:r>
          </a:p>
          <a:p>
            <a:pPr lvl="0"/>
            <a:endParaRPr lang="en-US" dirty="0"/>
          </a:p>
          <a:p>
            <a:pPr lvl="0"/>
            <a:r>
              <a:rPr lang="en-US" dirty="0"/>
              <a:t>Pellentesque habitant morbi tristique senectus et netus et malesuada fames ac turpis egestas. Proin pharetra nonummy pede. Mauris et </a:t>
            </a:r>
            <a:r>
              <a:rPr lang="en-US" dirty="0" err="1"/>
              <a:t>orci</a:t>
            </a:r>
            <a:r>
              <a:rPr lang="en-US" dirty="0"/>
              <a:t>. Lorem ipsum dolor sit amet, consectetuer adipiscing elit. </a:t>
            </a:r>
          </a:p>
          <a:p>
            <a:pPr lvl="0"/>
            <a:endParaRPr lang="en-US" dirty="0"/>
          </a:p>
        </p:txBody>
      </p:sp>
    </p:spTree>
    <p:extLst>
      <p:ext uri="{BB962C8B-B14F-4D97-AF65-F5344CB8AC3E}">
        <p14:creationId xmlns:p14="http://schemas.microsoft.com/office/powerpoint/2010/main" val="18242881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Bulleted Lis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9" name="Text Placeholder 6"/>
          <p:cNvSpPr>
            <a:spLocks noGrp="1"/>
          </p:cNvSpPr>
          <p:nvPr>
            <p:ph type="body" sz="quarter" idx="11" hasCustomPrompt="1"/>
          </p:nvPr>
        </p:nvSpPr>
        <p:spPr>
          <a:xfrm>
            <a:off x="801688" y="1357769"/>
            <a:ext cx="1523349" cy="713616"/>
          </a:xfrm>
          <a:prstGeom prst="rect">
            <a:avLst/>
          </a:prstGeom>
        </p:spPr>
        <p:txBody>
          <a:bodyPr vert="horz" anchor="t" anchorCtr="0">
            <a:spAutoFit/>
          </a:bodyPr>
          <a:lstStyle>
            <a:lvl1pPr marL="0" indent="0">
              <a:buNone/>
              <a:defRPr sz="18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Title Goes</a:t>
            </a:r>
          </a:p>
          <a:p>
            <a:pPr lvl="0"/>
            <a:r>
              <a:rPr lang="en-US" dirty="0"/>
              <a:t>Here</a:t>
            </a:r>
          </a:p>
        </p:txBody>
      </p:sp>
      <p:sp>
        <p:nvSpPr>
          <p:cNvPr id="2" name="TextBox 1"/>
          <p:cNvSpPr txBox="1"/>
          <p:nvPr userDrawn="1"/>
        </p:nvSpPr>
        <p:spPr>
          <a:xfrm>
            <a:off x="3107676" y="2770063"/>
            <a:ext cx="184666" cy="369332"/>
          </a:xfrm>
          <a:prstGeom prst="rect">
            <a:avLst/>
          </a:prstGeom>
          <a:noFill/>
        </p:spPr>
        <p:txBody>
          <a:bodyPr wrap="none" rtlCol="0">
            <a:spAutoFit/>
          </a:bodyPr>
          <a:lstStyle/>
          <a:p>
            <a:endParaRPr lang="en-US" dirty="0"/>
          </a:p>
        </p:txBody>
      </p:sp>
      <p:sp>
        <p:nvSpPr>
          <p:cNvPr id="11" name="Text Placeholder 10"/>
          <p:cNvSpPr>
            <a:spLocks noGrp="1"/>
          </p:cNvSpPr>
          <p:nvPr>
            <p:ph type="body" sz="quarter" idx="12" hasCustomPrompt="1"/>
          </p:nvPr>
        </p:nvSpPr>
        <p:spPr>
          <a:xfrm>
            <a:off x="2540000" y="1357313"/>
            <a:ext cx="2973388" cy="3021012"/>
          </a:xfrm>
          <a:prstGeom prst="rect">
            <a:avLst/>
          </a:prstGeom>
        </p:spPr>
        <p:txBody>
          <a:bodyPr vert="horz"/>
          <a:lstStyle>
            <a:lvl1pPr marL="457200" indent="-457200">
              <a:buFont typeface="Arial"/>
              <a:buChar char="•"/>
              <a:defRPr sz="1600">
                <a:solidFill>
                  <a:schemeClr val="accent5">
                    <a:lumMod val="50000"/>
                  </a:schemeClr>
                </a:solidFill>
                <a:latin typeface="Trebuchet MS"/>
                <a:cs typeface="Trebuchet MS"/>
              </a:defRPr>
            </a:lvl1pPr>
            <a:lvl2pPr marL="914400" indent="-457200">
              <a:buFont typeface="Arial"/>
              <a:buChar char="•"/>
              <a:defRPr/>
            </a:lvl2pPr>
            <a:lvl3pPr marL="1257300" indent="-342900">
              <a:buFont typeface="Arial"/>
              <a:buChar char="•"/>
              <a:defRPr/>
            </a:lvl3pPr>
            <a:lvl4pPr marL="1714500" indent="-342900">
              <a:buFont typeface="Arial"/>
              <a:buChar char="•"/>
              <a:defRPr/>
            </a:lvl4pPr>
            <a:lvl5pPr marL="2171700" indent="-342900">
              <a:buFont typeface="Arial"/>
              <a:buChar char="•"/>
              <a:defRPr/>
            </a:lvl5pPr>
          </a:lstStyle>
          <a:p>
            <a:pPr lvl="0"/>
            <a:r>
              <a:rPr lang="en-US" dirty="0"/>
              <a:t>Bulleted list goes here</a:t>
            </a:r>
          </a:p>
          <a:p>
            <a:pPr lvl="0"/>
            <a:endParaRPr lang="en-US" dirty="0"/>
          </a:p>
        </p:txBody>
      </p:sp>
      <p:sp>
        <p:nvSpPr>
          <p:cNvPr id="12" name="Text Placeholder 10"/>
          <p:cNvSpPr>
            <a:spLocks noGrp="1"/>
          </p:cNvSpPr>
          <p:nvPr>
            <p:ph type="body" sz="quarter" idx="13" hasCustomPrompt="1"/>
          </p:nvPr>
        </p:nvSpPr>
        <p:spPr>
          <a:xfrm>
            <a:off x="5665788" y="1357769"/>
            <a:ext cx="2973388" cy="3021012"/>
          </a:xfrm>
          <a:prstGeom prst="rect">
            <a:avLst/>
          </a:prstGeom>
        </p:spPr>
        <p:txBody>
          <a:bodyPr vert="horz"/>
          <a:lstStyle>
            <a:lvl1pPr marL="457200" indent="-457200">
              <a:buFont typeface="Arial"/>
              <a:buChar char="•"/>
              <a:defRPr sz="1600">
                <a:solidFill>
                  <a:schemeClr val="accent5">
                    <a:lumMod val="50000"/>
                  </a:schemeClr>
                </a:solidFill>
                <a:latin typeface="Trebuchet MS"/>
                <a:cs typeface="Trebuchet MS"/>
              </a:defRPr>
            </a:lvl1pPr>
            <a:lvl2pPr marL="914400" indent="-457200">
              <a:buFont typeface="Arial"/>
              <a:buChar char="•"/>
              <a:defRPr/>
            </a:lvl2pPr>
            <a:lvl3pPr marL="1257300" indent="-342900">
              <a:buFont typeface="Arial"/>
              <a:buChar char="•"/>
              <a:defRPr/>
            </a:lvl3pPr>
            <a:lvl4pPr marL="1714500" indent="-342900">
              <a:buFont typeface="Arial"/>
              <a:buChar char="•"/>
              <a:defRPr/>
            </a:lvl4pPr>
            <a:lvl5pPr marL="2171700" indent="-342900">
              <a:buFont typeface="Arial"/>
              <a:buChar char="•"/>
              <a:defRPr/>
            </a:lvl5pPr>
          </a:lstStyle>
          <a:p>
            <a:pPr lvl="0"/>
            <a:r>
              <a:rPr lang="en-US" dirty="0"/>
              <a:t>Bulleted list goes here</a:t>
            </a:r>
          </a:p>
          <a:p>
            <a:pPr lvl="0"/>
            <a:endParaRPr lang="en-US" dirty="0"/>
          </a:p>
        </p:txBody>
      </p:sp>
    </p:spTree>
    <p:extLst>
      <p:ext uri="{BB962C8B-B14F-4D97-AF65-F5344CB8AC3E}">
        <p14:creationId xmlns:p14="http://schemas.microsoft.com/office/powerpoint/2010/main" val="38786609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1 paragraph circ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4" name="Picture Placeholder 3"/>
          <p:cNvSpPr>
            <a:spLocks noGrp="1"/>
          </p:cNvSpPr>
          <p:nvPr>
            <p:ph type="pic" sz="quarter" idx="13"/>
          </p:nvPr>
        </p:nvSpPr>
        <p:spPr>
          <a:xfrm>
            <a:off x="4656138" y="811213"/>
            <a:ext cx="3557587" cy="3556000"/>
          </a:xfrm>
          <a:prstGeom prst="ellipse">
            <a:avLst/>
          </a:prstGeom>
        </p:spPr>
        <p:txBody>
          <a:bodyPr vert="horz"/>
          <a:lstStyle/>
          <a:p>
            <a:r>
              <a:rPr lang="en-US"/>
              <a:t>Click icon to add picture</a:t>
            </a:r>
            <a:endParaRPr lang="en-US" dirty="0"/>
          </a:p>
        </p:txBody>
      </p:sp>
      <p:sp>
        <p:nvSpPr>
          <p:cNvPr id="12" name="Text Placeholder 6"/>
          <p:cNvSpPr>
            <a:spLocks noGrp="1"/>
          </p:cNvSpPr>
          <p:nvPr>
            <p:ph type="body" sz="quarter" idx="11" hasCustomPrompt="1"/>
          </p:nvPr>
        </p:nvSpPr>
        <p:spPr>
          <a:xfrm>
            <a:off x="801688" y="1163051"/>
            <a:ext cx="3412949" cy="398876"/>
          </a:xfrm>
          <a:prstGeom prst="rect">
            <a:avLst/>
          </a:prstGeom>
        </p:spPr>
        <p:txBody>
          <a:bodyPr vert="horz" anchor="b" anchorCtr="0">
            <a:spAutoFit/>
          </a:bodyPr>
          <a:lstStyle>
            <a:lvl1pPr marL="0" indent="0">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Title Goes Here</a:t>
            </a:r>
          </a:p>
        </p:txBody>
      </p:sp>
      <p:sp>
        <p:nvSpPr>
          <p:cNvPr id="13" name="Text Placeholder 8"/>
          <p:cNvSpPr>
            <a:spLocks noGrp="1"/>
          </p:cNvSpPr>
          <p:nvPr>
            <p:ph type="body" sz="quarter" idx="12" hasCustomPrompt="1"/>
          </p:nvPr>
        </p:nvSpPr>
        <p:spPr>
          <a:xfrm>
            <a:off x="801688" y="1561927"/>
            <a:ext cx="3412949" cy="2747159"/>
          </a:xfrm>
          <a:prstGeom prst="rect">
            <a:avLst/>
          </a:prstGeom>
        </p:spPr>
        <p:txBody>
          <a:bodyPr vert="horz"/>
          <a:lstStyle>
            <a:lvl1pPr marL="0" indent="0">
              <a:buNone/>
              <a:defRPr sz="1400" baseline="0">
                <a:solidFill>
                  <a:schemeClr val="accent5">
                    <a:lumMod val="50000"/>
                  </a:schemeClr>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1 or 2 Paragraphs can go here. </a:t>
            </a:r>
          </a:p>
          <a:p>
            <a:pPr lvl="0"/>
            <a:endParaRPr lang="en-US" dirty="0"/>
          </a:p>
          <a:p>
            <a:pPr lvl="0"/>
            <a:r>
              <a:rPr lang="en-US" dirty="0"/>
              <a:t>The quick brown fox jumps over the lazy dog. The quick brown fox jumps over the lazy dog. The quick brown fox jumps over the lazy dog. The quick brown fox jumps over the lazy dog. The quick brown fox jumps over the lazy dog. </a:t>
            </a:r>
          </a:p>
          <a:p>
            <a:pPr lvl="0"/>
            <a:endParaRPr lang="en-US" dirty="0"/>
          </a:p>
          <a:p>
            <a:pPr lvl="0"/>
            <a:endParaRPr lang="en-US" dirty="0"/>
          </a:p>
          <a:p>
            <a:pPr lvl="0"/>
            <a:endParaRPr lang="en-US" dirty="0"/>
          </a:p>
        </p:txBody>
      </p:sp>
    </p:spTree>
    <p:extLst>
      <p:ext uri="{BB962C8B-B14F-4D97-AF65-F5344CB8AC3E}">
        <p14:creationId xmlns:p14="http://schemas.microsoft.com/office/powerpoint/2010/main" val="2820631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paragraph circle 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pic>
        <p:nvPicPr>
          <p:cNvPr id="9" name="Picture 8" descr="20130626_exteriors-2016.jpg"/>
          <p:cNvPicPr>
            <a:picLocks noChangeAspect="1"/>
          </p:cNvPicPr>
          <p:nvPr userDrawn="1"/>
        </p:nvPicPr>
        <p:blipFill rotWithShape="1">
          <a:blip r:embed="rId2" cstate="screen">
            <a:extLst>
              <a:ext uri="{28A0092B-C50C-407E-A947-70E740481C1C}">
                <a14:useLocalDpi xmlns:a14="http://schemas.microsoft.com/office/drawing/2010/main"/>
              </a:ext>
            </a:extLst>
          </a:blip>
          <a:srcRect l="21272" b="21272"/>
          <a:stretch/>
        </p:blipFill>
        <p:spPr>
          <a:xfrm>
            <a:off x="4656769" y="810483"/>
            <a:ext cx="3556935" cy="3557163"/>
          </a:xfrm>
          <a:prstGeom prst="ellipse">
            <a:avLst/>
          </a:prstGeom>
        </p:spPr>
      </p:pic>
      <p:sp>
        <p:nvSpPr>
          <p:cNvPr id="12" name="Text Placeholder 6"/>
          <p:cNvSpPr>
            <a:spLocks noGrp="1"/>
          </p:cNvSpPr>
          <p:nvPr>
            <p:ph type="body" sz="quarter" idx="11" hasCustomPrompt="1"/>
          </p:nvPr>
        </p:nvSpPr>
        <p:spPr>
          <a:xfrm>
            <a:off x="801688" y="1163051"/>
            <a:ext cx="3412949" cy="398876"/>
          </a:xfrm>
          <a:prstGeom prst="rect">
            <a:avLst/>
          </a:prstGeom>
        </p:spPr>
        <p:txBody>
          <a:bodyPr vert="horz" anchor="b" anchorCtr="0">
            <a:spAutoFit/>
          </a:bodyPr>
          <a:lstStyle>
            <a:lvl1pPr marL="0" indent="0">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Title Goes Here</a:t>
            </a:r>
          </a:p>
        </p:txBody>
      </p:sp>
      <p:sp>
        <p:nvSpPr>
          <p:cNvPr id="13" name="Text Placeholder 8"/>
          <p:cNvSpPr>
            <a:spLocks noGrp="1"/>
          </p:cNvSpPr>
          <p:nvPr>
            <p:ph type="body" sz="quarter" idx="12" hasCustomPrompt="1"/>
          </p:nvPr>
        </p:nvSpPr>
        <p:spPr>
          <a:xfrm>
            <a:off x="801688" y="1561927"/>
            <a:ext cx="3412949" cy="2747159"/>
          </a:xfrm>
          <a:prstGeom prst="rect">
            <a:avLst/>
          </a:prstGeom>
        </p:spPr>
        <p:txBody>
          <a:bodyPr vert="horz"/>
          <a:lstStyle>
            <a:lvl1pPr marL="0" indent="0">
              <a:buNone/>
              <a:defRPr sz="1400" baseline="0">
                <a:solidFill>
                  <a:schemeClr val="accent5">
                    <a:lumMod val="50000"/>
                  </a:schemeClr>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1 or 2 Paragraphs can go here. </a:t>
            </a:r>
          </a:p>
          <a:p>
            <a:pPr lvl="0"/>
            <a:endParaRPr lang="en-US" dirty="0"/>
          </a:p>
          <a:p>
            <a:pPr lvl="0"/>
            <a:r>
              <a:rPr lang="en-US" dirty="0"/>
              <a:t>The quick brown fox jumps over the lazy dog. The quick brown fox jumps over the lazy dog. The quick brown fox jumps over the lazy dog. The quick brown fox jumps over the lazy dog. The quick brown fox jumps over the lazy dog. </a:t>
            </a:r>
          </a:p>
          <a:p>
            <a:pPr lvl="0"/>
            <a:endParaRPr lang="en-US" dirty="0"/>
          </a:p>
        </p:txBody>
      </p:sp>
    </p:spTree>
    <p:extLst>
      <p:ext uri="{BB962C8B-B14F-4D97-AF65-F5344CB8AC3E}">
        <p14:creationId xmlns:p14="http://schemas.microsoft.com/office/powerpoint/2010/main" val="1553949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1 paragraph circle 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12" name="Text Placeholder 6"/>
          <p:cNvSpPr>
            <a:spLocks noGrp="1"/>
          </p:cNvSpPr>
          <p:nvPr>
            <p:ph type="body" sz="quarter" idx="11" hasCustomPrompt="1"/>
          </p:nvPr>
        </p:nvSpPr>
        <p:spPr>
          <a:xfrm>
            <a:off x="801688" y="1163051"/>
            <a:ext cx="3412949" cy="398876"/>
          </a:xfrm>
          <a:prstGeom prst="rect">
            <a:avLst/>
          </a:prstGeom>
        </p:spPr>
        <p:txBody>
          <a:bodyPr vert="horz" anchor="b" anchorCtr="0">
            <a:spAutoFit/>
          </a:bodyPr>
          <a:lstStyle>
            <a:lvl1pPr marL="0" indent="0">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Title Goes Here</a:t>
            </a:r>
          </a:p>
        </p:txBody>
      </p:sp>
      <p:sp>
        <p:nvSpPr>
          <p:cNvPr id="13" name="Text Placeholder 8"/>
          <p:cNvSpPr>
            <a:spLocks noGrp="1"/>
          </p:cNvSpPr>
          <p:nvPr>
            <p:ph type="body" sz="quarter" idx="12" hasCustomPrompt="1"/>
          </p:nvPr>
        </p:nvSpPr>
        <p:spPr>
          <a:xfrm>
            <a:off x="801688" y="1561927"/>
            <a:ext cx="3412949" cy="2747159"/>
          </a:xfrm>
          <a:prstGeom prst="rect">
            <a:avLst/>
          </a:prstGeom>
        </p:spPr>
        <p:txBody>
          <a:bodyPr vert="horz"/>
          <a:lstStyle>
            <a:lvl1pPr marL="0" indent="0">
              <a:buNone/>
              <a:defRPr sz="1400" baseline="0">
                <a:solidFill>
                  <a:schemeClr val="accent5">
                    <a:lumMod val="50000"/>
                  </a:schemeClr>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1 or 2 Paragraphs can go here. </a:t>
            </a:r>
          </a:p>
          <a:p>
            <a:pPr lvl="0"/>
            <a:endParaRPr lang="en-US" dirty="0"/>
          </a:p>
          <a:p>
            <a:pPr lvl="0"/>
            <a:r>
              <a:rPr lang="en-US" dirty="0"/>
              <a:t>The quick brown fox jumps over the lazy dog. The quick brown fox jumps over the lazy dog. The quick brown fox jumps over the lazy dog. The quick brown fox jumps over the lazy dog. The quick brown fox jumps over the lazy dog. </a:t>
            </a:r>
          </a:p>
          <a:p>
            <a:pPr lvl="0"/>
            <a:endParaRPr lang="en-US" dirty="0"/>
          </a:p>
        </p:txBody>
      </p:sp>
      <p:pic>
        <p:nvPicPr>
          <p:cNvPr id="8" name="Picture 7">
            <a:extLst>
              <a:ext uri="{FF2B5EF4-FFF2-40B4-BE49-F238E27FC236}">
                <a16:creationId xmlns:a16="http://schemas.microsoft.com/office/drawing/2014/main" id="{21BEFE68-6EDC-1743-9D8B-74E533F2BBA8}"/>
              </a:ext>
            </a:extLst>
          </p:cNvPr>
          <p:cNvPicPr>
            <a:picLocks noChangeAspect="1"/>
          </p:cNvPicPr>
          <p:nvPr userDrawn="1"/>
        </p:nvPicPr>
        <p:blipFill rotWithShape="1">
          <a:blip r:embed="rId2"/>
          <a:srcRect l="19815" r="14118"/>
          <a:stretch/>
        </p:blipFill>
        <p:spPr>
          <a:xfrm>
            <a:off x="4656768" y="810484"/>
            <a:ext cx="3556935" cy="3557162"/>
          </a:xfrm>
          <a:prstGeom prst="ellipse">
            <a:avLst/>
          </a:prstGeom>
        </p:spPr>
      </p:pic>
    </p:spTree>
    <p:extLst>
      <p:ext uri="{BB962C8B-B14F-4D97-AF65-F5344CB8AC3E}">
        <p14:creationId xmlns:p14="http://schemas.microsoft.com/office/powerpoint/2010/main" val="15879928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paragraph circle B">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pic>
        <p:nvPicPr>
          <p:cNvPr id="11" name="Picture 10" descr="20151209_caleb-nolan_080-edited.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736371" y="961253"/>
            <a:ext cx="3429000" cy="3430885"/>
          </a:xfrm>
          <a:prstGeom prst="ellipse">
            <a:avLst/>
          </a:prstGeom>
        </p:spPr>
      </p:pic>
      <p:sp>
        <p:nvSpPr>
          <p:cNvPr id="12" name="Text Placeholder 6"/>
          <p:cNvSpPr>
            <a:spLocks noGrp="1"/>
          </p:cNvSpPr>
          <p:nvPr>
            <p:ph type="body" sz="quarter" idx="11" hasCustomPrompt="1"/>
          </p:nvPr>
        </p:nvSpPr>
        <p:spPr>
          <a:xfrm>
            <a:off x="801688" y="1163051"/>
            <a:ext cx="3412949" cy="398876"/>
          </a:xfrm>
          <a:prstGeom prst="rect">
            <a:avLst/>
          </a:prstGeom>
        </p:spPr>
        <p:txBody>
          <a:bodyPr vert="horz" anchor="b" anchorCtr="0">
            <a:spAutoFit/>
          </a:bodyPr>
          <a:lstStyle>
            <a:lvl1pPr marL="0" indent="0">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Title Goes Here</a:t>
            </a:r>
          </a:p>
        </p:txBody>
      </p:sp>
      <p:sp>
        <p:nvSpPr>
          <p:cNvPr id="13" name="Text Placeholder 8"/>
          <p:cNvSpPr>
            <a:spLocks noGrp="1"/>
          </p:cNvSpPr>
          <p:nvPr>
            <p:ph type="body" sz="quarter" idx="12" hasCustomPrompt="1"/>
          </p:nvPr>
        </p:nvSpPr>
        <p:spPr>
          <a:xfrm>
            <a:off x="801688" y="1561927"/>
            <a:ext cx="3412949" cy="2747159"/>
          </a:xfrm>
          <a:prstGeom prst="rect">
            <a:avLst/>
          </a:prstGeom>
        </p:spPr>
        <p:txBody>
          <a:bodyPr vert="horz"/>
          <a:lstStyle>
            <a:lvl1pPr marL="0" indent="0">
              <a:buNone/>
              <a:defRPr sz="1400" baseline="0">
                <a:solidFill>
                  <a:schemeClr val="accent5">
                    <a:lumMod val="50000"/>
                  </a:schemeClr>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1 or 2 Paragraphs can go here. </a:t>
            </a:r>
          </a:p>
          <a:p>
            <a:pPr lvl="0"/>
            <a:endParaRPr lang="en-US" dirty="0"/>
          </a:p>
          <a:p>
            <a:pPr lvl="0"/>
            <a:r>
              <a:rPr lang="en-US" dirty="0"/>
              <a:t>The quick brown fox jumps over the lazy dog. The quick brown fox jumps over the lazy dog. The quick brown fox jumps over the lazy dog. The quick brown fox jumps over the lazy dog. The quick brown fox jumps over the lazy dog. </a:t>
            </a:r>
          </a:p>
          <a:p>
            <a:pPr lvl="0"/>
            <a:endParaRPr lang="en-US" dirty="0"/>
          </a:p>
        </p:txBody>
      </p:sp>
    </p:spTree>
    <p:extLst>
      <p:ext uri="{BB962C8B-B14F-4D97-AF65-F5344CB8AC3E}">
        <p14:creationId xmlns:p14="http://schemas.microsoft.com/office/powerpoint/2010/main" val="11957888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paragraph circle C">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8" name="Text Placeholder 6"/>
          <p:cNvSpPr>
            <a:spLocks noGrp="1"/>
          </p:cNvSpPr>
          <p:nvPr>
            <p:ph type="body" sz="quarter" idx="11" hasCustomPrompt="1"/>
          </p:nvPr>
        </p:nvSpPr>
        <p:spPr>
          <a:xfrm>
            <a:off x="801688" y="1163051"/>
            <a:ext cx="3412949" cy="398876"/>
          </a:xfrm>
          <a:prstGeom prst="rect">
            <a:avLst/>
          </a:prstGeom>
        </p:spPr>
        <p:txBody>
          <a:bodyPr vert="horz" anchor="b" anchorCtr="0">
            <a:spAutoFit/>
          </a:bodyPr>
          <a:lstStyle>
            <a:lvl1pPr marL="0" indent="0">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Title Goes Here</a:t>
            </a:r>
          </a:p>
        </p:txBody>
      </p:sp>
      <p:sp>
        <p:nvSpPr>
          <p:cNvPr id="10" name="Text Placeholder 8"/>
          <p:cNvSpPr>
            <a:spLocks noGrp="1"/>
          </p:cNvSpPr>
          <p:nvPr>
            <p:ph type="body" sz="quarter" idx="12" hasCustomPrompt="1"/>
          </p:nvPr>
        </p:nvSpPr>
        <p:spPr>
          <a:xfrm>
            <a:off x="801688" y="1561927"/>
            <a:ext cx="3412949" cy="2747159"/>
          </a:xfrm>
          <a:prstGeom prst="rect">
            <a:avLst/>
          </a:prstGeom>
        </p:spPr>
        <p:txBody>
          <a:bodyPr vert="horz"/>
          <a:lstStyle>
            <a:lvl1pPr marL="0" indent="0">
              <a:buNone/>
              <a:defRPr sz="1400" baseline="0">
                <a:solidFill>
                  <a:schemeClr val="accent5">
                    <a:lumMod val="50000"/>
                  </a:schemeClr>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1 or 2 Paragraphs can go here. </a:t>
            </a:r>
          </a:p>
          <a:p>
            <a:pPr lvl="0"/>
            <a:endParaRPr lang="en-US" dirty="0"/>
          </a:p>
          <a:p>
            <a:pPr lvl="0"/>
            <a:r>
              <a:rPr lang="en-US" dirty="0"/>
              <a:t>The quick brown fox jumps over the lazy dog. The quick brown fox jumps over the lazy dog. The quick brown fox jumps over the lazy dog. The quick brown fox jumps over the lazy dog. The quick brown fox jumps over the lazy dog. </a:t>
            </a:r>
          </a:p>
          <a:p>
            <a:pPr lvl="0"/>
            <a:endParaRPr lang="en-US" dirty="0"/>
          </a:p>
        </p:txBody>
      </p:sp>
      <p:pic>
        <p:nvPicPr>
          <p:cNvPr id="2" name="Picture 1" descr="20160404_community_029.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906210" y="962137"/>
            <a:ext cx="3388895" cy="3476789"/>
          </a:xfrm>
          <a:prstGeom prst="ellipse">
            <a:avLst/>
          </a:prstGeom>
        </p:spPr>
      </p:pic>
    </p:spTree>
    <p:extLst>
      <p:ext uri="{BB962C8B-B14F-4D97-AF65-F5344CB8AC3E}">
        <p14:creationId xmlns:p14="http://schemas.microsoft.com/office/powerpoint/2010/main" val="8553430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2 Circle Images ">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11" name="Text Placeholder 8"/>
          <p:cNvSpPr>
            <a:spLocks noGrp="1"/>
          </p:cNvSpPr>
          <p:nvPr>
            <p:ph type="body" sz="quarter" idx="12" hasCustomPrompt="1"/>
          </p:nvPr>
        </p:nvSpPr>
        <p:spPr>
          <a:xfrm>
            <a:off x="801688" y="1251683"/>
            <a:ext cx="2596233" cy="3193101"/>
          </a:xfrm>
          <a:prstGeom prst="rect">
            <a:avLst/>
          </a:prstGeom>
        </p:spPr>
        <p:txBody>
          <a:bodyPr vert="horz"/>
          <a:lstStyle>
            <a:lvl1pPr marL="0" indent="0">
              <a:buNone/>
              <a:defRPr sz="1400" baseline="0">
                <a:solidFill>
                  <a:schemeClr val="accent5">
                    <a:lumMod val="50000"/>
                  </a:schemeClr>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About 1-2 paragraphs can go here. </a:t>
            </a:r>
          </a:p>
          <a:p>
            <a:pPr lvl="0"/>
            <a:r>
              <a:rPr lang="en-US" dirty="0"/>
              <a:t>Insert your own images to the right.</a:t>
            </a:r>
          </a:p>
          <a:p>
            <a:pPr lvl="0"/>
            <a:endParaRPr lang="en-US" dirty="0"/>
          </a:p>
          <a:p>
            <a:pPr lvl="0"/>
            <a:r>
              <a:rPr lang="en-US" dirty="0"/>
              <a:t>The quick brown fox jumps over the lazy dog. The quick brown fox jumps over the lazy dog. The quick brown fox jumps over the lazy dog. The quick brown fox jumps over the lazy dog. </a:t>
            </a:r>
          </a:p>
        </p:txBody>
      </p:sp>
      <p:sp>
        <p:nvSpPr>
          <p:cNvPr id="9" name="Text Placeholder 6"/>
          <p:cNvSpPr>
            <a:spLocks noGrp="1"/>
          </p:cNvSpPr>
          <p:nvPr>
            <p:ph type="body" sz="quarter" idx="11" hasCustomPrompt="1"/>
          </p:nvPr>
        </p:nvSpPr>
        <p:spPr>
          <a:xfrm>
            <a:off x="801688" y="851573"/>
            <a:ext cx="2596233" cy="400110"/>
          </a:xfrm>
          <a:prstGeom prst="rect">
            <a:avLst/>
          </a:prstGeom>
        </p:spPr>
        <p:txBody>
          <a:bodyPr vert="horz" wrap="square" anchor="b" anchorCtr="0">
            <a:spAutoFit/>
          </a:bodyPr>
          <a:lstStyle>
            <a:lvl1pPr marL="0" indent="0">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Title Goes Here</a:t>
            </a:r>
          </a:p>
        </p:txBody>
      </p:sp>
      <p:sp>
        <p:nvSpPr>
          <p:cNvPr id="7" name="Picture Placeholder 6"/>
          <p:cNvSpPr>
            <a:spLocks noGrp="1"/>
          </p:cNvSpPr>
          <p:nvPr>
            <p:ph type="pic" sz="quarter" idx="13" hasCustomPrompt="1"/>
          </p:nvPr>
        </p:nvSpPr>
        <p:spPr>
          <a:xfrm>
            <a:off x="3675396" y="899153"/>
            <a:ext cx="3421063" cy="3421063"/>
          </a:xfrm>
          <a:prstGeom prst="ellipse">
            <a:avLst/>
          </a:prstGeom>
        </p:spPr>
        <p:txBody>
          <a:bodyPr vert="horz"/>
          <a:lstStyle>
            <a:lvl1pPr marL="0" indent="0">
              <a:buNone/>
              <a:defRPr/>
            </a:lvl1pPr>
          </a:lstStyle>
          <a:p>
            <a:r>
              <a:rPr lang="en-US" dirty="0"/>
              <a:t>Click on icon to insert image</a:t>
            </a:r>
          </a:p>
          <a:p>
            <a:endParaRPr lang="en-US" dirty="0"/>
          </a:p>
        </p:txBody>
      </p:sp>
      <p:sp>
        <p:nvSpPr>
          <p:cNvPr id="16" name="Picture Placeholder 6"/>
          <p:cNvSpPr>
            <a:spLocks noGrp="1"/>
          </p:cNvSpPr>
          <p:nvPr>
            <p:ph type="pic" sz="quarter" idx="14" hasCustomPrompt="1"/>
          </p:nvPr>
        </p:nvSpPr>
        <p:spPr>
          <a:xfrm>
            <a:off x="7250173" y="899153"/>
            <a:ext cx="3421063" cy="3421063"/>
          </a:xfrm>
          <a:prstGeom prst="ellipse">
            <a:avLst/>
          </a:prstGeom>
        </p:spPr>
        <p:txBody>
          <a:bodyPr vert="horz"/>
          <a:lstStyle>
            <a:lvl1pPr marL="0" indent="0">
              <a:buNone/>
              <a:defRPr/>
            </a:lvl1pPr>
          </a:lstStyle>
          <a:p>
            <a:r>
              <a:rPr lang="en-US" dirty="0"/>
              <a:t>Click on icon to insert image</a:t>
            </a:r>
          </a:p>
          <a:p>
            <a:endParaRPr lang="en-US" dirty="0"/>
          </a:p>
          <a:p>
            <a:endParaRPr lang="en-US" dirty="0"/>
          </a:p>
        </p:txBody>
      </p:sp>
    </p:spTree>
    <p:extLst>
      <p:ext uri="{BB962C8B-B14F-4D97-AF65-F5344CB8AC3E}">
        <p14:creationId xmlns:p14="http://schemas.microsoft.com/office/powerpoint/2010/main" val="29404305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ircle Images A">
    <p:spTree>
      <p:nvGrpSpPr>
        <p:cNvPr id="1" name=""/>
        <p:cNvGrpSpPr/>
        <p:nvPr/>
      </p:nvGrpSpPr>
      <p:grpSpPr>
        <a:xfrm>
          <a:off x="0" y="0"/>
          <a:ext cx="0" cy="0"/>
          <a:chOff x="0" y="0"/>
          <a:chExt cx="0" cy="0"/>
        </a:xfrm>
      </p:grpSpPr>
      <p:pic>
        <p:nvPicPr>
          <p:cNvPr id="15" name="Picture 14" descr="girl-flowers.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27459" y="827515"/>
            <a:ext cx="3429000" cy="3429000"/>
          </a:xfrm>
          <a:prstGeom prst="rect">
            <a:avLst/>
          </a:prstGeom>
        </p:spPr>
      </p:pic>
      <p:pic>
        <p:nvPicPr>
          <p:cNvPr id="14" name="Picture 13" descr="boy-basketball.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460249" y="827515"/>
            <a:ext cx="3429000" cy="3429000"/>
          </a:xfrm>
          <a:prstGeom prst="rect">
            <a:avLst/>
          </a:prstGeom>
        </p:spPr>
      </p:pic>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11" name="Text Placeholder 8"/>
          <p:cNvSpPr>
            <a:spLocks noGrp="1"/>
          </p:cNvSpPr>
          <p:nvPr>
            <p:ph type="body" sz="quarter" idx="12" hasCustomPrompt="1"/>
          </p:nvPr>
        </p:nvSpPr>
        <p:spPr>
          <a:xfrm>
            <a:off x="801688" y="1251683"/>
            <a:ext cx="2596233" cy="3193101"/>
          </a:xfrm>
          <a:prstGeom prst="rect">
            <a:avLst/>
          </a:prstGeom>
        </p:spPr>
        <p:txBody>
          <a:bodyPr vert="horz"/>
          <a:lstStyle>
            <a:lvl1pPr marL="0" indent="0">
              <a:buNone/>
              <a:defRPr sz="1400" baseline="0">
                <a:solidFill>
                  <a:schemeClr val="accent5">
                    <a:lumMod val="50000"/>
                  </a:schemeClr>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About 1-2 paragraphs can go here. </a:t>
            </a:r>
          </a:p>
          <a:p>
            <a:pPr lvl="0"/>
            <a:endParaRPr lang="en-US" dirty="0"/>
          </a:p>
          <a:p>
            <a:pPr lvl="0"/>
            <a:r>
              <a:rPr lang="en-US" dirty="0"/>
              <a:t>The quick brown fox jumps over the lazy dog. The quick brown fox jumps over the lazy dog. The quick brown fox jumps over the lazy dog. The quick brown fox jumps over the lazy dog. The quick brown fox jumps over the lazy dog. </a:t>
            </a:r>
          </a:p>
        </p:txBody>
      </p:sp>
      <p:pic>
        <p:nvPicPr>
          <p:cNvPr id="4" name="Picture 3" descr="20151209_caleb-nolan_080-edited.jp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460249" y="825630"/>
            <a:ext cx="3429000" cy="3430885"/>
          </a:xfrm>
          <a:prstGeom prst="ellipse">
            <a:avLst/>
          </a:prstGeom>
        </p:spPr>
      </p:pic>
      <p:sp>
        <p:nvSpPr>
          <p:cNvPr id="9" name="Text Placeholder 6"/>
          <p:cNvSpPr>
            <a:spLocks noGrp="1"/>
          </p:cNvSpPr>
          <p:nvPr>
            <p:ph type="body" sz="quarter" idx="11" hasCustomPrompt="1"/>
          </p:nvPr>
        </p:nvSpPr>
        <p:spPr>
          <a:xfrm>
            <a:off x="801688" y="851573"/>
            <a:ext cx="2596233" cy="400110"/>
          </a:xfrm>
          <a:prstGeom prst="rect">
            <a:avLst/>
          </a:prstGeom>
        </p:spPr>
        <p:txBody>
          <a:bodyPr vert="horz" wrap="square" anchor="b" anchorCtr="0">
            <a:spAutoFit/>
          </a:bodyPr>
          <a:lstStyle>
            <a:lvl1pPr marL="0" indent="0">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Title Goes Here</a:t>
            </a:r>
          </a:p>
        </p:txBody>
      </p:sp>
    </p:spTree>
    <p:extLst>
      <p:ext uri="{BB962C8B-B14F-4D97-AF65-F5344CB8AC3E}">
        <p14:creationId xmlns:p14="http://schemas.microsoft.com/office/powerpoint/2010/main" val="164215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B">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0" y="1"/>
            <a:ext cx="9144000" cy="5143500"/>
          </a:xfrm>
          <a:prstGeom prst="rect">
            <a:avLst/>
          </a:prstGeom>
        </p:spPr>
      </p:pic>
      <p:sp>
        <p:nvSpPr>
          <p:cNvPr id="6" name="Slide Number Placeholder 5"/>
          <p:cNvSpPr>
            <a:spLocks noGrp="1"/>
          </p:cNvSpPr>
          <p:nvPr>
            <p:ph type="sldNum" sz="quarter" idx="12"/>
          </p:nvPr>
        </p:nvSpPr>
        <p:spPr>
          <a:xfrm>
            <a:off x="6553200" y="4771679"/>
            <a:ext cx="2133600" cy="274097"/>
          </a:xfrm>
          <a:prstGeom prst="rect">
            <a:avLst/>
          </a:prstGeom>
        </p:spPr>
        <p:txBody>
          <a:bodyPr/>
          <a:lstStyle/>
          <a:p>
            <a:fld id="{FE9E206F-B6C9-6B46-920E-6690A9897DBF}" type="slidenum">
              <a:rPr lang="en-US" smtClean="0"/>
              <a:t>‹#›</a:t>
            </a:fld>
            <a:endParaRPr lang="en-US"/>
          </a:p>
        </p:txBody>
      </p:sp>
      <p:pic>
        <p:nvPicPr>
          <p:cNvPr id="11" name="Picture 10" descr="girl-braces-smiling-flipped.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378933" y="-679201"/>
            <a:ext cx="6407147" cy="6407147"/>
          </a:xfrm>
          <a:prstGeom prst="rect">
            <a:avLst/>
          </a:prstGeom>
        </p:spPr>
      </p:pic>
      <p:sp>
        <p:nvSpPr>
          <p:cNvPr id="7" name="Text Placeholder 2"/>
          <p:cNvSpPr>
            <a:spLocks noGrp="1"/>
          </p:cNvSpPr>
          <p:nvPr>
            <p:ph type="body" idx="1" hasCustomPrompt="1"/>
          </p:nvPr>
        </p:nvSpPr>
        <p:spPr>
          <a:xfrm>
            <a:off x="572744" y="347068"/>
            <a:ext cx="3867616" cy="283977"/>
          </a:xfrm>
          <a:prstGeom prst="rect">
            <a:avLst/>
          </a:prstGeom>
        </p:spPr>
        <p:txBody>
          <a:bodyPr anchor="b"/>
          <a:lstStyle>
            <a:lvl1pPr marL="0" indent="0">
              <a:buNone/>
              <a:defRPr sz="1600" b="1" cap="all"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Month Day, Year</a:t>
            </a:r>
          </a:p>
        </p:txBody>
      </p:sp>
      <p:sp>
        <p:nvSpPr>
          <p:cNvPr id="8" name="Title 1"/>
          <p:cNvSpPr>
            <a:spLocks noGrp="1"/>
          </p:cNvSpPr>
          <p:nvPr>
            <p:ph type="title" hasCustomPrompt="1"/>
          </p:nvPr>
        </p:nvSpPr>
        <p:spPr>
          <a:xfrm>
            <a:off x="573865" y="631045"/>
            <a:ext cx="3867616" cy="2729573"/>
          </a:xfrm>
          <a:prstGeom prst="rect">
            <a:avLst/>
          </a:prstGeom>
        </p:spPr>
        <p:txBody>
          <a:bodyPr anchor="b" anchorCtr="0">
            <a:normAutofit/>
          </a:bodyPr>
          <a:lstStyle>
            <a:lvl1pPr algn="l">
              <a:defRPr sz="4000" b="1" cap="none">
                <a:solidFill>
                  <a:srgbClr val="00A9E0"/>
                </a:solidFill>
              </a:defRPr>
            </a:lvl1pPr>
          </a:lstStyle>
          <a:p>
            <a:r>
              <a:rPr lang="en-US" dirty="0"/>
              <a:t>Presentation Title Here</a:t>
            </a:r>
          </a:p>
        </p:txBody>
      </p:sp>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26479" y="4535915"/>
            <a:ext cx="1547011" cy="406090"/>
          </a:xfrm>
          <a:prstGeom prst="rect">
            <a:avLst/>
          </a:prstGeom>
        </p:spPr>
      </p:pic>
      <p:sp>
        <p:nvSpPr>
          <p:cNvPr id="12" name="Text Placeholder 2"/>
          <p:cNvSpPr>
            <a:spLocks noGrp="1"/>
          </p:cNvSpPr>
          <p:nvPr>
            <p:ph type="body" sz="quarter" idx="13" hasCustomPrompt="1"/>
          </p:nvPr>
        </p:nvSpPr>
        <p:spPr>
          <a:xfrm>
            <a:off x="572744" y="3372544"/>
            <a:ext cx="3868737" cy="923330"/>
          </a:xfrm>
          <a:prstGeom prst="rect">
            <a:avLst/>
          </a:prstGeom>
        </p:spPr>
        <p:txBody>
          <a:bodyPr vert="horz">
            <a:spAutoFit/>
          </a:bodyPr>
          <a:lstStyle>
            <a:lvl1pPr marL="0" indent="0">
              <a:buNone/>
              <a:defRPr sz="1800" b="0" baseline="0">
                <a:solidFill>
                  <a:schemeClr val="accent5">
                    <a:lumMod val="50000"/>
                  </a:schemeClr>
                </a:solidFill>
                <a:latin typeface="Trebuchet MS"/>
                <a:cs typeface="Trebuchet MS"/>
              </a:defRPr>
            </a:lvl1pPr>
            <a:lvl2pPr marL="457200" indent="0">
              <a:buNone/>
              <a:defRPr sz="900">
                <a:solidFill>
                  <a:srgbClr val="97999B"/>
                </a:solidFill>
                <a:latin typeface="Trebuchet MS"/>
                <a:cs typeface="Trebuchet MS"/>
              </a:defRPr>
            </a:lvl2pPr>
            <a:lvl3pPr marL="914400" indent="0">
              <a:buNone/>
              <a:defRPr sz="900">
                <a:solidFill>
                  <a:srgbClr val="97999B"/>
                </a:solidFill>
                <a:latin typeface="Trebuchet MS"/>
                <a:cs typeface="Trebuchet MS"/>
              </a:defRPr>
            </a:lvl3pPr>
            <a:lvl4pPr marL="1371600" indent="0">
              <a:buNone/>
              <a:defRPr sz="900">
                <a:solidFill>
                  <a:srgbClr val="97999B"/>
                </a:solidFill>
                <a:latin typeface="Trebuchet MS"/>
                <a:cs typeface="Trebuchet MS"/>
              </a:defRPr>
            </a:lvl4pPr>
            <a:lvl5pPr marL="1828800" indent="0">
              <a:buNone/>
              <a:defRPr sz="900">
                <a:solidFill>
                  <a:srgbClr val="97999B"/>
                </a:solidFill>
                <a:latin typeface="Trebuchet MS"/>
                <a:cs typeface="Trebuchet MS"/>
              </a:defRPr>
            </a:lvl5pPr>
          </a:lstStyle>
          <a:p>
            <a:pPr lvl="0"/>
            <a:r>
              <a:rPr lang="en-US" dirty="0"/>
              <a:t>Subtitle would go here and can extend onto several lines like this example shows </a:t>
            </a:r>
          </a:p>
        </p:txBody>
      </p:sp>
    </p:spTree>
    <p:extLst>
      <p:ext uri="{BB962C8B-B14F-4D97-AF65-F5344CB8AC3E}">
        <p14:creationId xmlns:p14="http://schemas.microsoft.com/office/powerpoint/2010/main" val="25272564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Circle Images B">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pic>
        <p:nvPicPr>
          <p:cNvPr id="9" name="Picture 8" descr="20130626_exteriors-2016.jpg"/>
          <p:cNvPicPr>
            <a:picLocks noChangeAspect="1"/>
          </p:cNvPicPr>
          <p:nvPr userDrawn="1"/>
        </p:nvPicPr>
        <p:blipFill rotWithShape="1">
          <a:blip r:embed="rId2" cstate="screen">
            <a:extLst>
              <a:ext uri="{28A0092B-C50C-407E-A947-70E740481C1C}">
                <a14:useLocalDpi xmlns:a14="http://schemas.microsoft.com/office/drawing/2010/main"/>
              </a:ext>
            </a:extLst>
          </a:blip>
          <a:srcRect l="21474" t="13669" b="7805"/>
          <a:stretch/>
        </p:blipFill>
        <p:spPr>
          <a:xfrm>
            <a:off x="3668154" y="827515"/>
            <a:ext cx="3428780" cy="3429000"/>
          </a:xfrm>
          <a:prstGeom prst="ellipse">
            <a:avLst/>
          </a:prstGeom>
        </p:spPr>
      </p:pic>
      <p:pic>
        <p:nvPicPr>
          <p:cNvPr id="2" name="Picture 1" descr="CHFitzinthorzatriumfromentrytofinancialserv20HR_zpsc70411b6.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476290" y="827516"/>
            <a:ext cx="3427601" cy="3430072"/>
          </a:xfrm>
          <a:prstGeom prst="ellipse">
            <a:avLst/>
          </a:prstGeom>
        </p:spPr>
      </p:pic>
      <p:sp>
        <p:nvSpPr>
          <p:cNvPr id="10" name="Text Placeholder 8"/>
          <p:cNvSpPr>
            <a:spLocks noGrp="1"/>
          </p:cNvSpPr>
          <p:nvPr>
            <p:ph type="body" sz="quarter" idx="12" hasCustomPrompt="1"/>
          </p:nvPr>
        </p:nvSpPr>
        <p:spPr>
          <a:xfrm>
            <a:off x="801688" y="1251683"/>
            <a:ext cx="2596233" cy="3193101"/>
          </a:xfrm>
          <a:prstGeom prst="rect">
            <a:avLst/>
          </a:prstGeom>
        </p:spPr>
        <p:txBody>
          <a:bodyPr vert="horz"/>
          <a:lstStyle>
            <a:lvl1pPr marL="0" indent="0">
              <a:buNone/>
              <a:defRPr sz="1400" baseline="0">
                <a:solidFill>
                  <a:schemeClr val="accent5">
                    <a:lumMod val="50000"/>
                  </a:schemeClr>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About 1-2 paragraphs can go here. </a:t>
            </a:r>
          </a:p>
          <a:p>
            <a:pPr lvl="0"/>
            <a:endParaRPr lang="en-US" dirty="0"/>
          </a:p>
          <a:p>
            <a:pPr lvl="0"/>
            <a:r>
              <a:rPr lang="en-US" dirty="0"/>
              <a:t>The quick brown fox jumps over the lazy dog. The quick brown fox jumps over the lazy dog. The quick brown fox jumps over the lazy dog. The quick brown fox jumps over the lazy dog. The quick brown fox jumps over the lazy dog. </a:t>
            </a:r>
          </a:p>
          <a:p>
            <a:pPr lvl="0"/>
            <a:endParaRPr lang="en-US" dirty="0"/>
          </a:p>
          <a:p>
            <a:pPr lvl="0"/>
            <a:endParaRPr lang="en-US" dirty="0"/>
          </a:p>
        </p:txBody>
      </p:sp>
      <p:sp>
        <p:nvSpPr>
          <p:cNvPr id="14" name="Text Placeholder 6"/>
          <p:cNvSpPr>
            <a:spLocks noGrp="1"/>
          </p:cNvSpPr>
          <p:nvPr>
            <p:ph type="body" sz="quarter" idx="11" hasCustomPrompt="1"/>
          </p:nvPr>
        </p:nvSpPr>
        <p:spPr>
          <a:xfrm>
            <a:off x="801688" y="851573"/>
            <a:ext cx="2596233" cy="400110"/>
          </a:xfrm>
          <a:prstGeom prst="rect">
            <a:avLst/>
          </a:prstGeom>
        </p:spPr>
        <p:txBody>
          <a:bodyPr vert="horz" wrap="square" anchor="b" anchorCtr="0">
            <a:spAutoFit/>
          </a:bodyPr>
          <a:lstStyle>
            <a:lvl1pPr marL="0" indent="0">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Title Goes Here</a:t>
            </a:r>
          </a:p>
        </p:txBody>
      </p:sp>
    </p:spTree>
    <p:extLst>
      <p:ext uri="{BB962C8B-B14F-4D97-AF65-F5344CB8AC3E}">
        <p14:creationId xmlns:p14="http://schemas.microsoft.com/office/powerpoint/2010/main" val="25034472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2 Circle Images B">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10" name="Text Placeholder 8"/>
          <p:cNvSpPr>
            <a:spLocks noGrp="1"/>
          </p:cNvSpPr>
          <p:nvPr>
            <p:ph type="body" sz="quarter" idx="12" hasCustomPrompt="1"/>
          </p:nvPr>
        </p:nvSpPr>
        <p:spPr>
          <a:xfrm>
            <a:off x="801688" y="1251683"/>
            <a:ext cx="2596233" cy="3193101"/>
          </a:xfrm>
          <a:prstGeom prst="rect">
            <a:avLst/>
          </a:prstGeom>
        </p:spPr>
        <p:txBody>
          <a:bodyPr vert="horz"/>
          <a:lstStyle>
            <a:lvl1pPr marL="0" indent="0">
              <a:buNone/>
              <a:defRPr sz="1400" baseline="0">
                <a:solidFill>
                  <a:schemeClr val="accent5">
                    <a:lumMod val="50000"/>
                  </a:schemeClr>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About 1-2 paragraphs can go here. </a:t>
            </a:r>
          </a:p>
          <a:p>
            <a:pPr lvl="0"/>
            <a:endParaRPr lang="en-US" dirty="0"/>
          </a:p>
          <a:p>
            <a:pPr lvl="0"/>
            <a:r>
              <a:rPr lang="en-US" dirty="0"/>
              <a:t>The quick brown fox jumps over the lazy dog. The quick brown fox jumps over the lazy dog. The quick brown fox jumps over the lazy dog. The quick brown fox jumps over the lazy dog. The quick brown fox jumps over the lazy dog. </a:t>
            </a:r>
          </a:p>
          <a:p>
            <a:pPr lvl="0"/>
            <a:endParaRPr lang="en-US" dirty="0"/>
          </a:p>
          <a:p>
            <a:pPr lvl="0"/>
            <a:endParaRPr lang="en-US" dirty="0"/>
          </a:p>
        </p:txBody>
      </p:sp>
      <p:sp>
        <p:nvSpPr>
          <p:cNvPr id="14" name="Text Placeholder 6"/>
          <p:cNvSpPr>
            <a:spLocks noGrp="1"/>
          </p:cNvSpPr>
          <p:nvPr>
            <p:ph type="body" sz="quarter" idx="11" hasCustomPrompt="1"/>
          </p:nvPr>
        </p:nvSpPr>
        <p:spPr>
          <a:xfrm>
            <a:off x="801688" y="851573"/>
            <a:ext cx="2596233" cy="400110"/>
          </a:xfrm>
          <a:prstGeom prst="rect">
            <a:avLst/>
          </a:prstGeom>
        </p:spPr>
        <p:txBody>
          <a:bodyPr vert="horz" wrap="square" anchor="b" anchorCtr="0">
            <a:spAutoFit/>
          </a:bodyPr>
          <a:lstStyle>
            <a:lvl1pPr marL="0" indent="0">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Title Goes Here</a:t>
            </a:r>
          </a:p>
        </p:txBody>
      </p:sp>
      <p:pic>
        <p:nvPicPr>
          <p:cNvPr id="8" name="Picture 7">
            <a:extLst>
              <a:ext uri="{FF2B5EF4-FFF2-40B4-BE49-F238E27FC236}">
                <a16:creationId xmlns:a16="http://schemas.microsoft.com/office/drawing/2014/main" id="{374B4EB0-8C6C-AD46-9E5A-54F8CD7E68AF}"/>
              </a:ext>
            </a:extLst>
          </p:cNvPr>
          <p:cNvPicPr>
            <a:picLocks noChangeAspect="1"/>
          </p:cNvPicPr>
          <p:nvPr userDrawn="1"/>
        </p:nvPicPr>
        <p:blipFill rotWithShape="1">
          <a:blip r:embed="rId2"/>
          <a:srcRect l="19815" r="14118"/>
          <a:stretch/>
        </p:blipFill>
        <p:spPr>
          <a:xfrm>
            <a:off x="3828377" y="795550"/>
            <a:ext cx="3429853" cy="3430072"/>
          </a:xfrm>
          <a:prstGeom prst="ellipse">
            <a:avLst/>
          </a:prstGeom>
        </p:spPr>
      </p:pic>
      <p:pic>
        <p:nvPicPr>
          <p:cNvPr id="11" name="Picture 10">
            <a:extLst>
              <a:ext uri="{FF2B5EF4-FFF2-40B4-BE49-F238E27FC236}">
                <a16:creationId xmlns:a16="http://schemas.microsoft.com/office/drawing/2014/main" id="{DB0DB0AE-F667-F74E-B79F-5AD25B3085B6}"/>
              </a:ext>
            </a:extLst>
          </p:cNvPr>
          <p:cNvPicPr>
            <a:picLocks noChangeAspect="1"/>
          </p:cNvPicPr>
          <p:nvPr userDrawn="1"/>
        </p:nvPicPr>
        <p:blipFill rotWithShape="1">
          <a:blip r:embed="rId3"/>
          <a:srcRect l="28020" r="5888"/>
          <a:stretch/>
        </p:blipFill>
        <p:spPr>
          <a:xfrm>
            <a:off x="7474038" y="801964"/>
            <a:ext cx="3429853" cy="3423657"/>
          </a:xfrm>
          <a:prstGeom prst="ellipse">
            <a:avLst/>
          </a:prstGeom>
        </p:spPr>
      </p:pic>
    </p:spTree>
    <p:extLst>
      <p:ext uri="{BB962C8B-B14F-4D97-AF65-F5344CB8AC3E}">
        <p14:creationId xmlns:p14="http://schemas.microsoft.com/office/powerpoint/2010/main" val="38150386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Circle Images C">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pic>
        <p:nvPicPr>
          <p:cNvPr id="2" name="Picture 1" descr="CHFitzinthorzatriumfromentrytofinancialserv20HR_zpsc70411b6.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76290" y="827516"/>
            <a:ext cx="3427601" cy="3430072"/>
          </a:xfrm>
          <a:prstGeom prst="ellipse">
            <a:avLst/>
          </a:prstGeom>
        </p:spPr>
      </p:pic>
      <p:pic>
        <p:nvPicPr>
          <p:cNvPr id="8" name="Picture 7" descr="20160404_community_029.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836736" y="827516"/>
            <a:ext cx="3388895" cy="3476789"/>
          </a:xfrm>
          <a:prstGeom prst="ellipse">
            <a:avLst/>
          </a:prstGeom>
        </p:spPr>
      </p:pic>
      <p:sp>
        <p:nvSpPr>
          <p:cNvPr id="10" name="Text Placeholder 8"/>
          <p:cNvSpPr>
            <a:spLocks noGrp="1"/>
          </p:cNvSpPr>
          <p:nvPr>
            <p:ph type="body" sz="quarter" idx="12" hasCustomPrompt="1"/>
          </p:nvPr>
        </p:nvSpPr>
        <p:spPr>
          <a:xfrm>
            <a:off x="801688" y="1251683"/>
            <a:ext cx="2596233" cy="3193101"/>
          </a:xfrm>
          <a:prstGeom prst="rect">
            <a:avLst/>
          </a:prstGeom>
        </p:spPr>
        <p:txBody>
          <a:bodyPr vert="horz"/>
          <a:lstStyle>
            <a:lvl1pPr marL="0" indent="0">
              <a:buNone/>
              <a:defRPr sz="1400" baseline="0">
                <a:solidFill>
                  <a:schemeClr val="accent5">
                    <a:lumMod val="50000"/>
                  </a:schemeClr>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About 1-2 paragraphs can go here. </a:t>
            </a:r>
          </a:p>
          <a:p>
            <a:pPr lvl="0"/>
            <a:endParaRPr lang="en-US" dirty="0"/>
          </a:p>
          <a:p>
            <a:pPr lvl="0"/>
            <a:r>
              <a:rPr lang="en-US" dirty="0"/>
              <a:t>The quick brown fox jumps over the lazy dog. The quick brown fox jumps over the lazy dog. The quick brown fox jumps over the lazy dog. The quick brown fox jumps over the lazy dog. The quick brown fox jumps over the lazy dog. </a:t>
            </a:r>
          </a:p>
          <a:p>
            <a:pPr lvl="0"/>
            <a:endParaRPr lang="en-US" dirty="0"/>
          </a:p>
          <a:p>
            <a:pPr lvl="0"/>
            <a:endParaRPr lang="en-US" dirty="0"/>
          </a:p>
        </p:txBody>
      </p:sp>
      <p:sp>
        <p:nvSpPr>
          <p:cNvPr id="14" name="Text Placeholder 6"/>
          <p:cNvSpPr>
            <a:spLocks noGrp="1"/>
          </p:cNvSpPr>
          <p:nvPr>
            <p:ph type="body" sz="quarter" idx="11" hasCustomPrompt="1"/>
          </p:nvPr>
        </p:nvSpPr>
        <p:spPr>
          <a:xfrm>
            <a:off x="801688" y="851573"/>
            <a:ext cx="2596233" cy="400110"/>
          </a:xfrm>
          <a:prstGeom prst="rect">
            <a:avLst/>
          </a:prstGeom>
        </p:spPr>
        <p:txBody>
          <a:bodyPr vert="horz" wrap="square" anchor="b" anchorCtr="0">
            <a:spAutoFit/>
          </a:bodyPr>
          <a:lstStyle>
            <a:lvl1pPr marL="0" indent="0">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Title Goes Here</a:t>
            </a:r>
          </a:p>
        </p:txBody>
      </p:sp>
    </p:spTree>
    <p:extLst>
      <p:ext uri="{BB962C8B-B14F-4D97-AF65-F5344CB8AC3E}">
        <p14:creationId xmlns:p14="http://schemas.microsoft.com/office/powerpoint/2010/main" val="22111716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ircle Example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07934" y="1149657"/>
            <a:ext cx="2230982" cy="2228896"/>
          </a:xfrm>
          <a:prstGeom prst="ellipse">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459638" y="1149657"/>
            <a:ext cx="2230220" cy="2231497"/>
          </a:xfrm>
          <a:prstGeom prst="ellipse">
            <a:avLst/>
          </a:prstGeom>
        </p:spPr>
      </p:pic>
      <p:sp>
        <p:nvSpPr>
          <p:cNvPr id="14" name="Text Placeholder 8"/>
          <p:cNvSpPr>
            <a:spLocks noGrp="1"/>
          </p:cNvSpPr>
          <p:nvPr>
            <p:ph type="body" sz="quarter" idx="12" hasCustomPrompt="1"/>
          </p:nvPr>
        </p:nvSpPr>
        <p:spPr>
          <a:xfrm>
            <a:off x="6247647" y="1635971"/>
            <a:ext cx="2596233" cy="2588781"/>
          </a:xfrm>
          <a:prstGeom prst="rect">
            <a:avLst/>
          </a:prstGeom>
        </p:spPr>
        <p:txBody>
          <a:bodyPr vert="horz">
            <a:noAutofit/>
          </a:bodyPr>
          <a:lstStyle>
            <a:lvl1pPr marL="0" indent="0">
              <a:buNone/>
              <a:defRPr sz="1400" baseline="0">
                <a:solidFill>
                  <a:schemeClr val="accent5">
                    <a:lumMod val="50000"/>
                  </a:schemeClr>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Description about the two images can go here. </a:t>
            </a:r>
          </a:p>
          <a:p>
            <a:pPr lvl="0"/>
            <a:endParaRPr lang="en-US" dirty="0"/>
          </a:p>
          <a:p>
            <a:pPr lvl="0"/>
            <a:r>
              <a:rPr lang="en-US" dirty="0"/>
              <a:t>The quick brown fox jumps over the lazy dog. The quick brown fox jumps over the lazy dog. The quick brown fox jumps over the lazy dog. The quick brown fox jumps over the lazy dog. The quick brown fox jumps over the lazy dog.</a:t>
            </a:r>
          </a:p>
        </p:txBody>
      </p:sp>
      <p:sp>
        <p:nvSpPr>
          <p:cNvPr id="11" name="Text Placeholder 6"/>
          <p:cNvSpPr>
            <a:spLocks noGrp="1"/>
          </p:cNvSpPr>
          <p:nvPr>
            <p:ph type="body" sz="quarter" idx="13" hasCustomPrompt="1"/>
          </p:nvPr>
        </p:nvSpPr>
        <p:spPr>
          <a:xfrm>
            <a:off x="1184592" y="3556331"/>
            <a:ext cx="1546433" cy="398876"/>
          </a:xfrm>
          <a:prstGeom prst="rect">
            <a:avLst/>
          </a:prstGeom>
        </p:spPr>
        <p:txBody>
          <a:bodyPr vert="horz"/>
          <a:lstStyle>
            <a:lvl1pPr marL="0" indent="0" algn="ctr">
              <a:buNone/>
              <a:defRPr sz="12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Description A</a:t>
            </a:r>
          </a:p>
          <a:p>
            <a:pPr lvl="0"/>
            <a:endParaRPr lang="en-US" dirty="0"/>
          </a:p>
        </p:txBody>
      </p:sp>
      <p:sp>
        <p:nvSpPr>
          <p:cNvPr id="12" name="Text Placeholder 6"/>
          <p:cNvSpPr>
            <a:spLocks noGrp="1"/>
          </p:cNvSpPr>
          <p:nvPr>
            <p:ph type="body" sz="quarter" idx="14" hasCustomPrompt="1"/>
          </p:nvPr>
        </p:nvSpPr>
        <p:spPr>
          <a:xfrm>
            <a:off x="3791378" y="3556331"/>
            <a:ext cx="1546433" cy="398876"/>
          </a:xfrm>
          <a:prstGeom prst="rect">
            <a:avLst/>
          </a:prstGeom>
        </p:spPr>
        <p:txBody>
          <a:bodyPr vert="horz"/>
          <a:lstStyle>
            <a:lvl1pPr marL="0" indent="0" algn="ctr">
              <a:buNone/>
              <a:defRPr sz="12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Description B</a:t>
            </a:r>
          </a:p>
          <a:p>
            <a:pPr lvl="0"/>
            <a:endParaRPr lang="en-US" dirty="0"/>
          </a:p>
        </p:txBody>
      </p:sp>
      <p:sp>
        <p:nvSpPr>
          <p:cNvPr id="2" name="Rectangle 1"/>
          <p:cNvSpPr/>
          <p:nvPr userDrawn="1"/>
        </p:nvSpPr>
        <p:spPr>
          <a:xfrm>
            <a:off x="1459" y="149897"/>
            <a:ext cx="9400418" cy="707886"/>
          </a:xfrm>
          <a:prstGeom prst="rect">
            <a:avLst/>
          </a:prstGeom>
          <a:noFill/>
        </p:spPr>
        <p:txBody>
          <a:bodyPr wrap="square" lIns="91440" tIns="45720" rIns="91440" bIns="45720">
            <a:spAutoFit/>
          </a:bodyPr>
          <a:lstStyle/>
          <a:p>
            <a:pPr algn="ctr"/>
            <a:r>
              <a:rPr lang="en-US" sz="2000" b="1" i="1" dirty="0">
                <a:solidFill>
                  <a:schemeClr val="accent2">
                    <a:lumMod val="75000"/>
                  </a:schemeClr>
                </a:solidFill>
                <a:latin typeface="Lucida Grande"/>
                <a:ea typeface="Lucida Grande"/>
                <a:cs typeface="Lucida Grande"/>
              </a:rPr>
              <a:t>*This</a:t>
            </a:r>
            <a:r>
              <a:rPr lang="en-US" sz="2000" b="1" i="1" baseline="0" dirty="0">
                <a:solidFill>
                  <a:schemeClr val="accent2">
                    <a:lumMod val="75000"/>
                  </a:schemeClr>
                </a:solidFill>
                <a:latin typeface="Lucida Grande"/>
                <a:ea typeface="Lucida Grande"/>
                <a:cs typeface="Lucida Grande"/>
              </a:rPr>
              <a:t> is an example slide. </a:t>
            </a:r>
          </a:p>
          <a:p>
            <a:pPr algn="ctr"/>
            <a:r>
              <a:rPr lang="en-US" sz="2000" b="1" i="1" baseline="0" dirty="0">
                <a:solidFill>
                  <a:schemeClr val="accent2">
                    <a:lumMod val="75000"/>
                  </a:schemeClr>
                </a:solidFill>
                <a:latin typeface="Lucida Grande"/>
                <a:ea typeface="Lucida Grande"/>
                <a:cs typeface="Lucida Grande"/>
              </a:rPr>
              <a:t>Select “</a:t>
            </a:r>
            <a:r>
              <a:rPr lang="en-US" sz="2000" b="1" i="1" dirty="0">
                <a:solidFill>
                  <a:schemeClr val="accent2">
                    <a:lumMod val="75000"/>
                  </a:schemeClr>
                </a:solidFill>
                <a:latin typeface="Lucida Grande"/>
                <a:ea typeface="Lucida Grande"/>
                <a:cs typeface="Lucida Grande"/>
              </a:rPr>
              <a:t>2 Circle Images Description” Layout</a:t>
            </a:r>
            <a:r>
              <a:rPr lang="en-US" sz="2000" b="1" i="1" baseline="0" dirty="0">
                <a:solidFill>
                  <a:schemeClr val="accent2">
                    <a:lumMod val="75000"/>
                  </a:schemeClr>
                </a:solidFill>
                <a:latin typeface="Lucida Grande"/>
                <a:ea typeface="Lucida Grande"/>
                <a:cs typeface="Lucida Grande"/>
              </a:rPr>
              <a:t> to edit.*</a:t>
            </a:r>
            <a:endParaRPr lang="en-US" sz="2000" b="1" i="1" cap="none" spc="0" dirty="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endParaRPr>
          </a:p>
        </p:txBody>
      </p:sp>
      <p:sp>
        <p:nvSpPr>
          <p:cNvPr id="15" name="Text Placeholder 6"/>
          <p:cNvSpPr>
            <a:spLocks noGrp="1"/>
          </p:cNvSpPr>
          <p:nvPr>
            <p:ph type="body" sz="quarter" idx="11" hasCustomPrompt="1"/>
          </p:nvPr>
        </p:nvSpPr>
        <p:spPr>
          <a:xfrm>
            <a:off x="6247647" y="1235861"/>
            <a:ext cx="2596233" cy="400110"/>
          </a:xfrm>
          <a:prstGeom prst="rect">
            <a:avLst/>
          </a:prstGeom>
        </p:spPr>
        <p:txBody>
          <a:bodyPr vert="horz" wrap="square" anchor="b" anchorCtr="0">
            <a:spAutoFit/>
          </a:bodyPr>
          <a:lstStyle>
            <a:lvl1pPr marL="0" indent="0">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Title Goes Here</a:t>
            </a:r>
          </a:p>
        </p:txBody>
      </p:sp>
    </p:spTree>
    <p:extLst>
      <p:ext uri="{BB962C8B-B14F-4D97-AF65-F5344CB8AC3E}">
        <p14:creationId xmlns:p14="http://schemas.microsoft.com/office/powerpoint/2010/main" val="7797438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ircle Images Descriptio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11" name="Text Placeholder 6"/>
          <p:cNvSpPr>
            <a:spLocks noGrp="1"/>
          </p:cNvSpPr>
          <p:nvPr>
            <p:ph type="body" sz="quarter" idx="13" hasCustomPrompt="1"/>
          </p:nvPr>
        </p:nvSpPr>
        <p:spPr>
          <a:xfrm>
            <a:off x="1017492" y="3556331"/>
            <a:ext cx="1546433" cy="398876"/>
          </a:xfrm>
          <a:prstGeom prst="rect">
            <a:avLst/>
          </a:prstGeom>
        </p:spPr>
        <p:txBody>
          <a:bodyPr vert="horz"/>
          <a:lstStyle>
            <a:lvl1pPr marL="0" indent="0" algn="ctr">
              <a:buNone/>
              <a:defRPr sz="14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Description A</a:t>
            </a:r>
          </a:p>
          <a:p>
            <a:pPr lvl="0"/>
            <a:endParaRPr lang="en-US" dirty="0"/>
          </a:p>
        </p:txBody>
      </p:sp>
      <p:sp>
        <p:nvSpPr>
          <p:cNvPr id="12" name="Text Placeholder 6"/>
          <p:cNvSpPr>
            <a:spLocks noGrp="1"/>
          </p:cNvSpPr>
          <p:nvPr>
            <p:ph type="body" sz="quarter" idx="14" hasCustomPrompt="1"/>
          </p:nvPr>
        </p:nvSpPr>
        <p:spPr>
          <a:xfrm>
            <a:off x="3624278" y="3556331"/>
            <a:ext cx="1546433" cy="398876"/>
          </a:xfrm>
          <a:prstGeom prst="rect">
            <a:avLst/>
          </a:prstGeom>
        </p:spPr>
        <p:txBody>
          <a:bodyPr vert="horz"/>
          <a:lstStyle>
            <a:lvl1pPr marL="0" indent="0" algn="ctr">
              <a:buNone/>
              <a:defRPr sz="14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Description B</a:t>
            </a:r>
          </a:p>
          <a:p>
            <a:pPr lvl="0"/>
            <a:endParaRPr lang="en-US" dirty="0"/>
          </a:p>
        </p:txBody>
      </p:sp>
      <p:sp>
        <p:nvSpPr>
          <p:cNvPr id="10" name="Picture Placeholder 4"/>
          <p:cNvSpPr>
            <a:spLocks noGrp="1"/>
          </p:cNvSpPr>
          <p:nvPr>
            <p:ph type="pic" sz="quarter" idx="15" hasCustomPrompt="1"/>
          </p:nvPr>
        </p:nvSpPr>
        <p:spPr>
          <a:xfrm>
            <a:off x="697140" y="1149657"/>
            <a:ext cx="2231497" cy="2231497"/>
          </a:xfrm>
          <a:prstGeom prst="ellipse">
            <a:avLst/>
          </a:prstGeom>
        </p:spPr>
        <p:txBody>
          <a:bodyPr vert="horz"/>
          <a:lstStyle>
            <a:lvl1pPr marL="0" indent="0">
              <a:buNone/>
              <a:defRPr sz="1100"/>
            </a:lvl1pPr>
          </a:lstStyle>
          <a:p>
            <a:r>
              <a:rPr lang="en-US" dirty="0"/>
              <a:t>Click on icon </a:t>
            </a:r>
          </a:p>
          <a:p>
            <a:r>
              <a:rPr lang="en-US" dirty="0"/>
              <a:t>to insert image</a:t>
            </a:r>
          </a:p>
        </p:txBody>
      </p:sp>
      <p:sp>
        <p:nvSpPr>
          <p:cNvPr id="16" name="Picture Placeholder 4"/>
          <p:cNvSpPr>
            <a:spLocks noGrp="1"/>
          </p:cNvSpPr>
          <p:nvPr>
            <p:ph type="pic" sz="quarter" idx="16" hasCustomPrompt="1"/>
          </p:nvPr>
        </p:nvSpPr>
        <p:spPr>
          <a:xfrm>
            <a:off x="3303147" y="1149657"/>
            <a:ext cx="2231497" cy="2231497"/>
          </a:xfrm>
          <a:prstGeom prst="ellipse">
            <a:avLst/>
          </a:prstGeom>
        </p:spPr>
        <p:txBody>
          <a:bodyPr vert="horz"/>
          <a:lstStyle>
            <a:lvl1pPr marL="0" indent="0">
              <a:buNone/>
              <a:defRPr sz="1100"/>
            </a:lvl1pPr>
          </a:lstStyle>
          <a:p>
            <a:r>
              <a:rPr lang="en-US" dirty="0"/>
              <a:t>Click on icon </a:t>
            </a:r>
          </a:p>
          <a:p>
            <a:r>
              <a:rPr lang="en-US" dirty="0"/>
              <a:t>to insert image</a:t>
            </a:r>
          </a:p>
        </p:txBody>
      </p:sp>
      <p:sp>
        <p:nvSpPr>
          <p:cNvPr id="13" name="Text Placeholder 8"/>
          <p:cNvSpPr>
            <a:spLocks noGrp="1"/>
          </p:cNvSpPr>
          <p:nvPr>
            <p:ph type="body" sz="quarter" idx="12" hasCustomPrompt="1"/>
          </p:nvPr>
        </p:nvSpPr>
        <p:spPr>
          <a:xfrm>
            <a:off x="6247647" y="1635971"/>
            <a:ext cx="2596233" cy="2588781"/>
          </a:xfrm>
          <a:prstGeom prst="rect">
            <a:avLst/>
          </a:prstGeom>
        </p:spPr>
        <p:txBody>
          <a:bodyPr vert="horz">
            <a:noAutofit/>
          </a:bodyPr>
          <a:lstStyle>
            <a:lvl1pPr marL="0" indent="0">
              <a:buNone/>
              <a:defRPr sz="1400" baseline="0">
                <a:solidFill>
                  <a:schemeClr val="accent5">
                    <a:lumMod val="50000"/>
                  </a:schemeClr>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Description about the two images can go here. </a:t>
            </a:r>
          </a:p>
          <a:p>
            <a:pPr lvl="0"/>
            <a:endParaRPr lang="en-US" dirty="0"/>
          </a:p>
          <a:p>
            <a:pPr lvl="0"/>
            <a:r>
              <a:rPr lang="en-US" dirty="0"/>
              <a:t>The quick brown fox jumps over the lazy dog. The quick brown fox jumps over the lazy dog. The quick brown fox jumps over the lazy dog. The quick brown fox jumps over the lazy dog. The quick brown fox jumps over the lazy dog.</a:t>
            </a:r>
          </a:p>
        </p:txBody>
      </p:sp>
      <p:sp>
        <p:nvSpPr>
          <p:cNvPr id="17" name="Text Placeholder 6"/>
          <p:cNvSpPr>
            <a:spLocks noGrp="1"/>
          </p:cNvSpPr>
          <p:nvPr>
            <p:ph type="body" sz="quarter" idx="11" hasCustomPrompt="1"/>
          </p:nvPr>
        </p:nvSpPr>
        <p:spPr>
          <a:xfrm>
            <a:off x="6247647" y="1235861"/>
            <a:ext cx="2596233" cy="400110"/>
          </a:xfrm>
          <a:prstGeom prst="rect">
            <a:avLst/>
          </a:prstGeom>
        </p:spPr>
        <p:txBody>
          <a:bodyPr vert="horz" wrap="square" anchor="b" anchorCtr="0">
            <a:spAutoFit/>
          </a:bodyPr>
          <a:lstStyle>
            <a:lvl1pPr marL="0" indent="0">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Title Goes Here</a:t>
            </a:r>
          </a:p>
        </p:txBody>
      </p:sp>
    </p:spTree>
    <p:extLst>
      <p:ext uri="{BB962C8B-B14F-4D97-AF65-F5344CB8AC3E}">
        <p14:creationId xmlns:p14="http://schemas.microsoft.com/office/powerpoint/2010/main" val="42212468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ayout with Statistics ">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21" name="Text Placeholder 8"/>
          <p:cNvSpPr>
            <a:spLocks noGrp="1"/>
          </p:cNvSpPr>
          <p:nvPr>
            <p:ph type="body" sz="quarter" idx="12" hasCustomPrompt="1"/>
          </p:nvPr>
        </p:nvSpPr>
        <p:spPr>
          <a:xfrm>
            <a:off x="1073150" y="1604567"/>
            <a:ext cx="6638290" cy="975409"/>
          </a:xfrm>
          <a:prstGeom prst="rect">
            <a:avLst/>
          </a:prstGeom>
        </p:spPr>
        <p:txBody>
          <a:bodyPr vert="horz">
            <a:noAutofit/>
          </a:bodyPr>
          <a:lstStyle>
            <a:lvl1pPr marL="0" indent="0" algn="ctr">
              <a:buNone/>
              <a:defRPr sz="1400" baseline="0">
                <a:solidFill>
                  <a:schemeClr val="accent5">
                    <a:lumMod val="50000"/>
                  </a:schemeClr>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About 3 lines of text should go here</a:t>
            </a:r>
          </a:p>
          <a:p>
            <a:pPr lvl="0"/>
            <a:r>
              <a:rPr lang="en-US" dirty="0"/>
              <a:t>Lorem ipsum dolor sit amet, consectetuer adipiscing elit. Maecenas porttitor congue massa. Fusce posuere, magna sed pulvinar ultricies, purus lectus malesuada libero, sit amet commodo magna </a:t>
            </a:r>
            <a:r>
              <a:rPr lang="en-US" dirty="0" err="1"/>
              <a:t>eros</a:t>
            </a:r>
            <a:r>
              <a:rPr lang="en-US" dirty="0"/>
              <a:t>.</a:t>
            </a:r>
          </a:p>
        </p:txBody>
      </p:sp>
      <p:sp>
        <p:nvSpPr>
          <p:cNvPr id="12" name="Text Placeholder 6"/>
          <p:cNvSpPr>
            <a:spLocks noGrp="1"/>
          </p:cNvSpPr>
          <p:nvPr>
            <p:ph type="body" sz="quarter" idx="11" hasCustomPrompt="1"/>
          </p:nvPr>
        </p:nvSpPr>
        <p:spPr>
          <a:xfrm>
            <a:off x="1073150" y="1204458"/>
            <a:ext cx="6638290" cy="400110"/>
          </a:xfrm>
          <a:prstGeom prst="rect">
            <a:avLst/>
          </a:prstGeom>
        </p:spPr>
        <p:txBody>
          <a:bodyPr vert="horz" wrap="square" anchor="b" anchorCtr="0">
            <a:spAutoFit/>
          </a:bodyPr>
          <a:lstStyle>
            <a:lvl1pPr marL="0" indent="0" algn="ctr">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Title Goes Here</a:t>
            </a:r>
          </a:p>
        </p:txBody>
      </p:sp>
      <p:sp>
        <p:nvSpPr>
          <p:cNvPr id="4" name="Text Placeholder 3"/>
          <p:cNvSpPr>
            <a:spLocks noGrp="1"/>
          </p:cNvSpPr>
          <p:nvPr>
            <p:ph type="body" sz="quarter" idx="13" hasCustomPrompt="1"/>
          </p:nvPr>
        </p:nvSpPr>
        <p:spPr>
          <a:xfrm>
            <a:off x="1249606" y="2731699"/>
            <a:ext cx="1744662" cy="660400"/>
          </a:xfrm>
          <a:prstGeom prst="rect">
            <a:avLst/>
          </a:prstGeom>
        </p:spPr>
        <p:txBody>
          <a:bodyPr>
            <a:normAutofit/>
          </a:bodyPr>
          <a:lstStyle>
            <a:lvl1pPr marL="0" indent="0" algn="ctr">
              <a:buNone/>
              <a:defRPr sz="4800" b="1" i="0">
                <a:solidFill>
                  <a:schemeClr val="accent3"/>
                </a:solidFill>
                <a:latin typeface="Arial" charset="0"/>
                <a:ea typeface="Arial" charset="0"/>
                <a:cs typeface="Arial" charset="0"/>
              </a:defRPr>
            </a:lvl1pPr>
          </a:lstStyle>
          <a:p>
            <a:pPr lvl="0"/>
            <a:r>
              <a:rPr lang="en-US" dirty="0"/>
              <a:t>##</a:t>
            </a:r>
          </a:p>
        </p:txBody>
      </p:sp>
      <p:sp>
        <p:nvSpPr>
          <p:cNvPr id="19" name="Text Placeholder 3"/>
          <p:cNvSpPr>
            <a:spLocks noGrp="1"/>
          </p:cNvSpPr>
          <p:nvPr>
            <p:ph type="body" sz="quarter" idx="14" hasCustomPrompt="1"/>
          </p:nvPr>
        </p:nvSpPr>
        <p:spPr>
          <a:xfrm>
            <a:off x="3634264" y="2731699"/>
            <a:ext cx="1744662" cy="660400"/>
          </a:xfrm>
          <a:prstGeom prst="rect">
            <a:avLst/>
          </a:prstGeom>
        </p:spPr>
        <p:txBody>
          <a:bodyPr>
            <a:normAutofit/>
          </a:bodyPr>
          <a:lstStyle>
            <a:lvl1pPr marL="0" indent="0" algn="ctr">
              <a:buNone/>
              <a:defRPr sz="4800" b="1" i="0">
                <a:solidFill>
                  <a:schemeClr val="accent3"/>
                </a:solidFill>
                <a:latin typeface="Arial" charset="0"/>
                <a:ea typeface="Arial" charset="0"/>
                <a:cs typeface="Arial" charset="0"/>
              </a:defRPr>
            </a:lvl1pPr>
          </a:lstStyle>
          <a:p>
            <a:pPr lvl="0"/>
            <a:r>
              <a:rPr lang="en-US" dirty="0"/>
              <a:t>##</a:t>
            </a:r>
          </a:p>
        </p:txBody>
      </p:sp>
      <p:sp>
        <p:nvSpPr>
          <p:cNvPr id="20" name="Text Placeholder 3"/>
          <p:cNvSpPr>
            <a:spLocks noGrp="1"/>
          </p:cNvSpPr>
          <p:nvPr>
            <p:ph type="body" sz="quarter" idx="15" hasCustomPrompt="1"/>
          </p:nvPr>
        </p:nvSpPr>
        <p:spPr>
          <a:xfrm>
            <a:off x="6018922" y="2731699"/>
            <a:ext cx="1744662" cy="660400"/>
          </a:xfrm>
          <a:prstGeom prst="rect">
            <a:avLst/>
          </a:prstGeom>
        </p:spPr>
        <p:txBody>
          <a:bodyPr>
            <a:normAutofit/>
          </a:bodyPr>
          <a:lstStyle>
            <a:lvl1pPr marL="0" indent="0" algn="ctr">
              <a:buNone/>
              <a:defRPr sz="4800" b="1" i="0">
                <a:solidFill>
                  <a:schemeClr val="accent3"/>
                </a:solidFill>
                <a:latin typeface="Arial" charset="0"/>
                <a:ea typeface="Arial" charset="0"/>
                <a:cs typeface="Arial" charset="0"/>
              </a:defRPr>
            </a:lvl1pPr>
          </a:lstStyle>
          <a:p>
            <a:pPr lvl="0"/>
            <a:r>
              <a:rPr lang="en-US" dirty="0"/>
              <a:t>##</a:t>
            </a:r>
          </a:p>
        </p:txBody>
      </p:sp>
      <p:sp>
        <p:nvSpPr>
          <p:cNvPr id="22" name="Text Placeholder 12"/>
          <p:cNvSpPr>
            <a:spLocks noGrp="1"/>
          </p:cNvSpPr>
          <p:nvPr>
            <p:ph type="body" sz="quarter" idx="40" hasCustomPrompt="1"/>
          </p:nvPr>
        </p:nvSpPr>
        <p:spPr>
          <a:xfrm>
            <a:off x="1249606" y="3392099"/>
            <a:ext cx="1744662" cy="738664"/>
          </a:xfrm>
          <a:prstGeom prst="rect">
            <a:avLst/>
          </a:prstGeom>
        </p:spPr>
        <p:txBody>
          <a:bodyPr vert="horz" wrap="square">
            <a:spAutoFit/>
          </a:bodyPr>
          <a:lstStyle>
            <a:lvl1pPr marL="0" indent="0" algn="ctr">
              <a:buNone/>
              <a:defRPr sz="1400" baseline="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Stat can go in here with the number above in ##</a:t>
            </a:r>
          </a:p>
        </p:txBody>
      </p:sp>
      <p:sp>
        <p:nvSpPr>
          <p:cNvPr id="23" name="Text Placeholder 12"/>
          <p:cNvSpPr>
            <a:spLocks noGrp="1"/>
          </p:cNvSpPr>
          <p:nvPr>
            <p:ph type="body" sz="quarter" idx="41" hasCustomPrompt="1"/>
          </p:nvPr>
        </p:nvSpPr>
        <p:spPr>
          <a:xfrm>
            <a:off x="6018922" y="3392099"/>
            <a:ext cx="1744662" cy="738664"/>
          </a:xfrm>
          <a:prstGeom prst="rect">
            <a:avLst/>
          </a:prstGeom>
        </p:spPr>
        <p:txBody>
          <a:bodyPr vert="horz" wrap="square">
            <a:spAutoFit/>
          </a:bodyPr>
          <a:lstStyle>
            <a:lvl1pPr marL="0" indent="0" algn="ctr">
              <a:buNone/>
              <a:defRPr sz="14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Stat can go in here with the number above in ##</a:t>
            </a:r>
          </a:p>
        </p:txBody>
      </p:sp>
      <p:sp>
        <p:nvSpPr>
          <p:cNvPr id="24" name="Text Placeholder 12"/>
          <p:cNvSpPr>
            <a:spLocks noGrp="1"/>
          </p:cNvSpPr>
          <p:nvPr>
            <p:ph type="body" sz="quarter" idx="42" hasCustomPrompt="1"/>
          </p:nvPr>
        </p:nvSpPr>
        <p:spPr>
          <a:xfrm>
            <a:off x="3634264" y="3392099"/>
            <a:ext cx="1744662" cy="738664"/>
          </a:xfrm>
          <a:prstGeom prst="rect">
            <a:avLst/>
          </a:prstGeom>
        </p:spPr>
        <p:txBody>
          <a:bodyPr vert="horz" wrap="square">
            <a:spAutoFit/>
          </a:bodyPr>
          <a:lstStyle>
            <a:lvl1pPr marL="0" indent="0" algn="ctr">
              <a:buNone/>
              <a:defRPr sz="14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Stat can go in here with the number above in ##</a:t>
            </a:r>
          </a:p>
        </p:txBody>
      </p:sp>
    </p:spTree>
    <p:extLst>
      <p:ext uri="{BB962C8B-B14F-4D97-AF65-F5344CB8AC3E}">
        <p14:creationId xmlns:p14="http://schemas.microsoft.com/office/powerpoint/2010/main" val="26302624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Image Left Text Right ">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8684" y="4517310"/>
            <a:ext cx="370961" cy="449162"/>
          </a:xfrm>
          <a:prstGeom prst="rect">
            <a:avLst/>
          </a:prstGeom>
        </p:spPr>
      </p:pic>
      <p:sp>
        <p:nvSpPr>
          <p:cNvPr id="8" name="Text Placeholder 6"/>
          <p:cNvSpPr>
            <a:spLocks noGrp="1"/>
          </p:cNvSpPr>
          <p:nvPr>
            <p:ph type="body" sz="quarter" idx="11" hasCustomPrompt="1"/>
          </p:nvPr>
        </p:nvSpPr>
        <p:spPr>
          <a:xfrm>
            <a:off x="5222249" y="1286417"/>
            <a:ext cx="3412949" cy="398876"/>
          </a:xfrm>
          <a:prstGeom prst="rect">
            <a:avLst/>
          </a:prstGeom>
        </p:spPr>
        <p:txBody>
          <a:bodyPr vert="horz" anchor="b" anchorCtr="0">
            <a:spAutoFit/>
          </a:bodyPr>
          <a:lstStyle>
            <a:lvl1pPr marL="0" indent="0">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Image right and text</a:t>
            </a:r>
          </a:p>
        </p:txBody>
      </p:sp>
      <p:sp>
        <p:nvSpPr>
          <p:cNvPr id="14" name="Text Placeholder 8"/>
          <p:cNvSpPr>
            <a:spLocks noGrp="1"/>
          </p:cNvSpPr>
          <p:nvPr>
            <p:ph type="body" sz="quarter" idx="12" hasCustomPrompt="1"/>
          </p:nvPr>
        </p:nvSpPr>
        <p:spPr>
          <a:xfrm>
            <a:off x="5222249" y="1685294"/>
            <a:ext cx="3412949" cy="2426418"/>
          </a:xfrm>
          <a:prstGeom prst="rect">
            <a:avLst/>
          </a:prstGeom>
        </p:spPr>
        <p:txBody>
          <a:bodyPr vert="horz">
            <a:normAutofit/>
          </a:bodyPr>
          <a:lstStyle>
            <a:lvl1pPr marL="0" indent="0">
              <a:buNone/>
              <a:defRPr sz="1400" baseline="0">
                <a:solidFill>
                  <a:schemeClr val="accent5">
                    <a:lumMod val="50000"/>
                  </a:schemeClr>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About a paragraph can go here</a:t>
            </a:r>
          </a:p>
        </p:txBody>
      </p:sp>
      <p:sp>
        <p:nvSpPr>
          <p:cNvPr id="11" name="Picture Placeholder 3"/>
          <p:cNvSpPr>
            <a:spLocks noGrp="1"/>
          </p:cNvSpPr>
          <p:nvPr>
            <p:ph type="pic" sz="quarter" idx="13"/>
          </p:nvPr>
        </p:nvSpPr>
        <p:spPr>
          <a:xfrm>
            <a:off x="0" y="0"/>
            <a:ext cx="4572000" cy="5148263"/>
          </a:xfrm>
          <a:prstGeom prst="rect">
            <a:avLst/>
          </a:prstGeom>
        </p:spPr>
        <p:txBody>
          <a:bodyPr vert="horz"/>
          <a:lstStyle>
            <a:lvl1pPr marL="0" indent="0" algn="ctr">
              <a:buNone/>
              <a:defRPr baseline="0"/>
            </a:lvl1pPr>
          </a:lstStyle>
          <a:p>
            <a:r>
              <a:rPr lang="en-US"/>
              <a:t>Click icon to add picture</a:t>
            </a:r>
            <a:endParaRPr lang="en-US" dirty="0"/>
          </a:p>
        </p:txBody>
      </p:sp>
    </p:spTree>
    <p:extLst>
      <p:ext uri="{BB962C8B-B14F-4D97-AF65-F5344CB8AC3E}">
        <p14:creationId xmlns:p14="http://schemas.microsoft.com/office/powerpoint/2010/main" val="34414292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age Left Text Right A">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25617" t="93" r="15115" b="-93"/>
          <a:stretch/>
        </p:blipFill>
        <p:spPr>
          <a:xfrm>
            <a:off x="0" y="0"/>
            <a:ext cx="4572000" cy="5148263"/>
          </a:xfrm>
          <a:prstGeom prst="rect">
            <a:avLst/>
          </a:prstGeom>
        </p:spPr>
      </p:pic>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8684" y="4517310"/>
            <a:ext cx="370961" cy="449162"/>
          </a:xfrm>
          <a:prstGeom prst="rect">
            <a:avLst/>
          </a:prstGeom>
        </p:spPr>
      </p:pic>
      <p:sp>
        <p:nvSpPr>
          <p:cNvPr id="12" name="Text Placeholder 6"/>
          <p:cNvSpPr>
            <a:spLocks noGrp="1"/>
          </p:cNvSpPr>
          <p:nvPr>
            <p:ph type="body" sz="quarter" idx="11" hasCustomPrompt="1"/>
          </p:nvPr>
        </p:nvSpPr>
        <p:spPr>
          <a:xfrm>
            <a:off x="5222249" y="1286417"/>
            <a:ext cx="3412949" cy="398876"/>
          </a:xfrm>
          <a:prstGeom prst="rect">
            <a:avLst/>
          </a:prstGeom>
        </p:spPr>
        <p:txBody>
          <a:bodyPr vert="horz" anchor="b" anchorCtr="0">
            <a:spAutoFit/>
          </a:bodyPr>
          <a:lstStyle>
            <a:lvl1pPr marL="0" indent="0">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Image right and text</a:t>
            </a:r>
          </a:p>
        </p:txBody>
      </p:sp>
      <p:sp>
        <p:nvSpPr>
          <p:cNvPr id="15" name="Text Placeholder 8"/>
          <p:cNvSpPr>
            <a:spLocks noGrp="1"/>
          </p:cNvSpPr>
          <p:nvPr>
            <p:ph type="body" sz="quarter" idx="12" hasCustomPrompt="1"/>
          </p:nvPr>
        </p:nvSpPr>
        <p:spPr>
          <a:xfrm>
            <a:off x="5222249" y="1685294"/>
            <a:ext cx="3412949" cy="2426418"/>
          </a:xfrm>
          <a:prstGeom prst="rect">
            <a:avLst/>
          </a:prstGeom>
        </p:spPr>
        <p:txBody>
          <a:bodyPr vert="horz">
            <a:normAutofit/>
          </a:bodyPr>
          <a:lstStyle>
            <a:lvl1pPr marL="0" indent="0">
              <a:buNone/>
              <a:defRPr sz="1400" baseline="0">
                <a:solidFill>
                  <a:schemeClr val="accent5">
                    <a:lumMod val="50000"/>
                  </a:schemeClr>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About a paragraph can go here</a:t>
            </a:r>
          </a:p>
        </p:txBody>
      </p:sp>
    </p:spTree>
    <p:extLst>
      <p:ext uri="{BB962C8B-B14F-4D97-AF65-F5344CB8AC3E}">
        <p14:creationId xmlns:p14="http://schemas.microsoft.com/office/powerpoint/2010/main" val="8575912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Left Text Right B">
    <p:spTree>
      <p:nvGrpSpPr>
        <p:cNvPr id="1" name=""/>
        <p:cNvGrpSpPr/>
        <p:nvPr/>
      </p:nvGrpSpPr>
      <p:grpSpPr>
        <a:xfrm>
          <a:off x="0" y="0"/>
          <a:ext cx="0" cy="0"/>
          <a:chOff x="0" y="0"/>
          <a:chExt cx="0" cy="0"/>
        </a:xfrm>
      </p:grpSpPr>
      <p:pic>
        <p:nvPicPr>
          <p:cNvPr id="4" name="Picture 3" descr="20120413_ccbd_072.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7601" y="-108100"/>
            <a:ext cx="4659601" cy="5350527"/>
          </a:xfrm>
          <a:prstGeom prst="rect">
            <a:avLst/>
          </a:prstGeom>
        </p:spPr>
      </p:pic>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8684" y="4517310"/>
            <a:ext cx="370961" cy="449162"/>
          </a:xfrm>
          <a:prstGeom prst="rect">
            <a:avLst/>
          </a:prstGeom>
        </p:spPr>
      </p:pic>
      <p:sp>
        <p:nvSpPr>
          <p:cNvPr id="9" name="Text Placeholder 6"/>
          <p:cNvSpPr>
            <a:spLocks noGrp="1"/>
          </p:cNvSpPr>
          <p:nvPr>
            <p:ph type="body" sz="quarter" idx="11" hasCustomPrompt="1"/>
          </p:nvPr>
        </p:nvSpPr>
        <p:spPr>
          <a:xfrm>
            <a:off x="5222249" y="1286417"/>
            <a:ext cx="3412949" cy="398876"/>
          </a:xfrm>
          <a:prstGeom prst="rect">
            <a:avLst/>
          </a:prstGeom>
        </p:spPr>
        <p:txBody>
          <a:bodyPr vert="horz" anchor="b" anchorCtr="0">
            <a:spAutoFit/>
          </a:bodyPr>
          <a:lstStyle>
            <a:lvl1pPr marL="0" indent="0">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Image right and text</a:t>
            </a:r>
          </a:p>
        </p:txBody>
      </p:sp>
      <p:sp>
        <p:nvSpPr>
          <p:cNvPr id="11" name="Text Placeholder 8"/>
          <p:cNvSpPr>
            <a:spLocks noGrp="1"/>
          </p:cNvSpPr>
          <p:nvPr>
            <p:ph type="body" sz="quarter" idx="12" hasCustomPrompt="1"/>
          </p:nvPr>
        </p:nvSpPr>
        <p:spPr>
          <a:xfrm>
            <a:off x="5222249" y="1685294"/>
            <a:ext cx="3412949" cy="2426418"/>
          </a:xfrm>
          <a:prstGeom prst="rect">
            <a:avLst/>
          </a:prstGeom>
        </p:spPr>
        <p:txBody>
          <a:bodyPr vert="horz">
            <a:normAutofit/>
          </a:bodyPr>
          <a:lstStyle>
            <a:lvl1pPr marL="0" indent="0">
              <a:buNone/>
              <a:defRPr sz="1400" baseline="0">
                <a:solidFill>
                  <a:schemeClr val="accent5">
                    <a:lumMod val="50000"/>
                  </a:schemeClr>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About a paragraph can go here</a:t>
            </a:r>
          </a:p>
        </p:txBody>
      </p:sp>
    </p:spTree>
    <p:extLst>
      <p:ext uri="{BB962C8B-B14F-4D97-AF65-F5344CB8AC3E}">
        <p14:creationId xmlns:p14="http://schemas.microsoft.com/office/powerpoint/2010/main" val="26419559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Left Text Right C">
    <p:spTree>
      <p:nvGrpSpPr>
        <p:cNvPr id="1" name=""/>
        <p:cNvGrpSpPr/>
        <p:nvPr/>
      </p:nvGrpSpPr>
      <p:grpSpPr>
        <a:xfrm>
          <a:off x="0" y="0"/>
          <a:ext cx="0" cy="0"/>
          <a:chOff x="0" y="0"/>
          <a:chExt cx="0" cy="0"/>
        </a:xfrm>
      </p:grpSpPr>
      <p:pic>
        <p:nvPicPr>
          <p:cNvPr id="2" name="Picture 1" descr="CHFitzinthorzatriumfromentrytofinancialserv20HR_zpsc70411b6.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4585478" cy="5148263"/>
          </a:xfrm>
          <a:prstGeom prst="rect">
            <a:avLst/>
          </a:prstGeom>
        </p:spPr>
      </p:pic>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8684" y="4517310"/>
            <a:ext cx="370961" cy="449162"/>
          </a:xfrm>
          <a:prstGeom prst="rect">
            <a:avLst/>
          </a:prstGeom>
        </p:spPr>
      </p:pic>
      <p:sp>
        <p:nvSpPr>
          <p:cNvPr id="9" name="Text Placeholder 6"/>
          <p:cNvSpPr>
            <a:spLocks noGrp="1"/>
          </p:cNvSpPr>
          <p:nvPr>
            <p:ph type="body" sz="quarter" idx="11" hasCustomPrompt="1"/>
          </p:nvPr>
        </p:nvSpPr>
        <p:spPr>
          <a:xfrm>
            <a:off x="5222249" y="1286417"/>
            <a:ext cx="3412949" cy="398876"/>
          </a:xfrm>
          <a:prstGeom prst="rect">
            <a:avLst/>
          </a:prstGeom>
        </p:spPr>
        <p:txBody>
          <a:bodyPr vert="horz" anchor="b" anchorCtr="0">
            <a:spAutoFit/>
          </a:bodyPr>
          <a:lstStyle>
            <a:lvl1pPr marL="0" indent="0">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Image right and text</a:t>
            </a:r>
          </a:p>
        </p:txBody>
      </p:sp>
      <p:sp>
        <p:nvSpPr>
          <p:cNvPr id="11" name="Text Placeholder 8"/>
          <p:cNvSpPr>
            <a:spLocks noGrp="1"/>
          </p:cNvSpPr>
          <p:nvPr>
            <p:ph type="body" sz="quarter" idx="12" hasCustomPrompt="1"/>
          </p:nvPr>
        </p:nvSpPr>
        <p:spPr>
          <a:xfrm>
            <a:off x="5222249" y="1685294"/>
            <a:ext cx="3412949" cy="2426418"/>
          </a:xfrm>
          <a:prstGeom prst="rect">
            <a:avLst/>
          </a:prstGeom>
        </p:spPr>
        <p:txBody>
          <a:bodyPr vert="horz">
            <a:normAutofit/>
          </a:bodyPr>
          <a:lstStyle>
            <a:lvl1pPr marL="0" indent="0">
              <a:buNone/>
              <a:defRPr sz="1400" baseline="0">
                <a:solidFill>
                  <a:schemeClr val="accent5">
                    <a:lumMod val="50000"/>
                  </a:schemeClr>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About a paragraph can go here</a:t>
            </a:r>
          </a:p>
        </p:txBody>
      </p:sp>
    </p:spTree>
    <p:extLst>
      <p:ext uri="{BB962C8B-B14F-4D97-AF65-F5344CB8AC3E}">
        <p14:creationId xmlns:p14="http://schemas.microsoft.com/office/powerpoint/2010/main" val="4138892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C">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0" y="1"/>
            <a:ext cx="9144000" cy="5143500"/>
          </a:xfrm>
          <a:prstGeom prst="rect">
            <a:avLst/>
          </a:prstGeom>
        </p:spPr>
      </p:pic>
      <p:sp>
        <p:nvSpPr>
          <p:cNvPr id="6" name="Slide Number Placeholder 5"/>
          <p:cNvSpPr>
            <a:spLocks noGrp="1"/>
          </p:cNvSpPr>
          <p:nvPr>
            <p:ph type="sldNum" sz="quarter" idx="12"/>
          </p:nvPr>
        </p:nvSpPr>
        <p:spPr>
          <a:xfrm>
            <a:off x="6553200" y="4771679"/>
            <a:ext cx="2133600" cy="274097"/>
          </a:xfrm>
          <a:prstGeom prst="rect">
            <a:avLst/>
          </a:prstGeom>
        </p:spPr>
        <p:txBody>
          <a:bodyPr/>
          <a:lstStyle/>
          <a:p>
            <a:fld id="{FE9E206F-B6C9-6B46-920E-6690A9897DBF}" type="slidenum">
              <a:rPr lang="en-US" smtClean="0"/>
              <a:t>‹#›</a:t>
            </a:fld>
            <a:endParaRPr lang="en-US"/>
          </a:p>
        </p:txBody>
      </p:sp>
      <p:sp>
        <p:nvSpPr>
          <p:cNvPr id="27" name="Text Placeholder 2"/>
          <p:cNvSpPr>
            <a:spLocks noGrp="1"/>
          </p:cNvSpPr>
          <p:nvPr>
            <p:ph type="body" idx="1" hasCustomPrompt="1"/>
          </p:nvPr>
        </p:nvSpPr>
        <p:spPr>
          <a:xfrm>
            <a:off x="572744" y="347068"/>
            <a:ext cx="3867616" cy="283977"/>
          </a:xfrm>
          <a:prstGeom prst="rect">
            <a:avLst/>
          </a:prstGeom>
        </p:spPr>
        <p:txBody>
          <a:bodyPr anchor="b"/>
          <a:lstStyle>
            <a:lvl1pPr marL="0" indent="0">
              <a:buNone/>
              <a:defRPr sz="1600" b="1" cap="all"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Month Day, Year</a:t>
            </a:r>
          </a:p>
        </p:txBody>
      </p:sp>
      <p:sp>
        <p:nvSpPr>
          <p:cNvPr id="33" name="Title 1"/>
          <p:cNvSpPr>
            <a:spLocks noGrp="1"/>
          </p:cNvSpPr>
          <p:nvPr>
            <p:ph type="title" hasCustomPrompt="1"/>
          </p:nvPr>
        </p:nvSpPr>
        <p:spPr>
          <a:xfrm>
            <a:off x="573865" y="631045"/>
            <a:ext cx="3867616" cy="2729573"/>
          </a:xfrm>
          <a:prstGeom prst="rect">
            <a:avLst/>
          </a:prstGeom>
        </p:spPr>
        <p:txBody>
          <a:bodyPr anchor="b" anchorCtr="0">
            <a:normAutofit/>
          </a:bodyPr>
          <a:lstStyle>
            <a:lvl1pPr algn="l">
              <a:defRPr sz="4000" b="1" cap="none" baseline="0">
                <a:solidFill>
                  <a:srgbClr val="00A9E0"/>
                </a:solidFill>
              </a:defRPr>
            </a:lvl1pPr>
          </a:lstStyle>
          <a:p>
            <a:r>
              <a:rPr lang="en-US" dirty="0"/>
              <a:t>Presentation Title Here</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6479" y="4535915"/>
            <a:ext cx="1547011" cy="406090"/>
          </a:xfrm>
          <a:prstGeom prst="rect">
            <a:avLst/>
          </a:prstGeom>
        </p:spPr>
      </p:pic>
      <p:pic>
        <p:nvPicPr>
          <p:cNvPr id="2" name="Picture 1" descr="20130208_details_023.jp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346900" y="-432399"/>
            <a:ext cx="6401051" cy="6350876"/>
          </a:xfrm>
          <a:prstGeom prst="ellipse">
            <a:avLst/>
          </a:prstGeom>
        </p:spPr>
      </p:pic>
      <p:sp>
        <p:nvSpPr>
          <p:cNvPr id="9" name="Text Placeholder 2"/>
          <p:cNvSpPr>
            <a:spLocks noGrp="1"/>
          </p:cNvSpPr>
          <p:nvPr>
            <p:ph type="body" sz="quarter" idx="13" hasCustomPrompt="1"/>
          </p:nvPr>
        </p:nvSpPr>
        <p:spPr>
          <a:xfrm>
            <a:off x="572744" y="3372544"/>
            <a:ext cx="3868737" cy="923330"/>
          </a:xfrm>
          <a:prstGeom prst="rect">
            <a:avLst/>
          </a:prstGeom>
        </p:spPr>
        <p:txBody>
          <a:bodyPr vert="horz">
            <a:spAutoFit/>
          </a:bodyPr>
          <a:lstStyle>
            <a:lvl1pPr marL="0" indent="0">
              <a:buNone/>
              <a:defRPr sz="1800" b="0" baseline="0">
                <a:solidFill>
                  <a:schemeClr val="accent5">
                    <a:lumMod val="50000"/>
                  </a:schemeClr>
                </a:solidFill>
                <a:latin typeface="Trebuchet MS"/>
                <a:cs typeface="Trebuchet MS"/>
              </a:defRPr>
            </a:lvl1pPr>
            <a:lvl2pPr marL="457200" indent="0">
              <a:buNone/>
              <a:defRPr sz="900">
                <a:solidFill>
                  <a:srgbClr val="97999B"/>
                </a:solidFill>
                <a:latin typeface="Trebuchet MS"/>
                <a:cs typeface="Trebuchet MS"/>
              </a:defRPr>
            </a:lvl2pPr>
            <a:lvl3pPr marL="914400" indent="0">
              <a:buNone/>
              <a:defRPr sz="900">
                <a:solidFill>
                  <a:srgbClr val="97999B"/>
                </a:solidFill>
                <a:latin typeface="Trebuchet MS"/>
                <a:cs typeface="Trebuchet MS"/>
              </a:defRPr>
            </a:lvl3pPr>
            <a:lvl4pPr marL="1371600" indent="0">
              <a:buNone/>
              <a:defRPr sz="900">
                <a:solidFill>
                  <a:srgbClr val="97999B"/>
                </a:solidFill>
                <a:latin typeface="Trebuchet MS"/>
                <a:cs typeface="Trebuchet MS"/>
              </a:defRPr>
            </a:lvl4pPr>
            <a:lvl5pPr marL="1828800" indent="0">
              <a:buNone/>
              <a:defRPr sz="900">
                <a:solidFill>
                  <a:srgbClr val="97999B"/>
                </a:solidFill>
                <a:latin typeface="Trebuchet MS"/>
                <a:cs typeface="Trebuchet MS"/>
              </a:defRPr>
            </a:lvl5pPr>
          </a:lstStyle>
          <a:p>
            <a:pPr lvl="0"/>
            <a:r>
              <a:rPr lang="en-US" dirty="0"/>
              <a:t>Subtitle would go here and can extend onto several lines like this example shows </a:t>
            </a:r>
          </a:p>
        </p:txBody>
      </p:sp>
    </p:spTree>
    <p:extLst>
      <p:ext uri="{BB962C8B-B14F-4D97-AF65-F5344CB8AC3E}">
        <p14:creationId xmlns:p14="http://schemas.microsoft.com/office/powerpoint/2010/main" val="14757759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Image Left Text Right C">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5F6B441-4935-D148-9EBD-84FAEB03642E}"/>
              </a:ext>
            </a:extLst>
          </p:cNvPr>
          <p:cNvPicPr>
            <a:picLocks noChangeAspect="1"/>
          </p:cNvPicPr>
          <p:nvPr userDrawn="1"/>
        </p:nvPicPr>
        <p:blipFill rotWithShape="1">
          <a:blip r:embed="rId2"/>
          <a:srcRect l="14345" r="27571"/>
          <a:stretch/>
        </p:blipFill>
        <p:spPr>
          <a:xfrm>
            <a:off x="-1" y="-44662"/>
            <a:ext cx="4572001" cy="5192925"/>
          </a:xfrm>
          <a:prstGeom prst="rect">
            <a:avLst/>
          </a:prstGeom>
        </p:spPr>
      </p:pic>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8684" y="4517310"/>
            <a:ext cx="370961" cy="449162"/>
          </a:xfrm>
          <a:prstGeom prst="rect">
            <a:avLst/>
          </a:prstGeom>
        </p:spPr>
      </p:pic>
      <p:sp>
        <p:nvSpPr>
          <p:cNvPr id="9" name="Text Placeholder 6"/>
          <p:cNvSpPr>
            <a:spLocks noGrp="1"/>
          </p:cNvSpPr>
          <p:nvPr>
            <p:ph type="body" sz="quarter" idx="11" hasCustomPrompt="1"/>
          </p:nvPr>
        </p:nvSpPr>
        <p:spPr>
          <a:xfrm>
            <a:off x="5222249" y="1286417"/>
            <a:ext cx="3412949" cy="398876"/>
          </a:xfrm>
          <a:prstGeom prst="rect">
            <a:avLst/>
          </a:prstGeom>
        </p:spPr>
        <p:txBody>
          <a:bodyPr vert="horz" anchor="b" anchorCtr="0">
            <a:spAutoFit/>
          </a:bodyPr>
          <a:lstStyle>
            <a:lvl1pPr marL="0" indent="0">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Image right and text</a:t>
            </a:r>
          </a:p>
        </p:txBody>
      </p:sp>
      <p:sp>
        <p:nvSpPr>
          <p:cNvPr id="11" name="Text Placeholder 8"/>
          <p:cNvSpPr>
            <a:spLocks noGrp="1"/>
          </p:cNvSpPr>
          <p:nvPr>
            <p:ph type="body" sz="quarter" idx="12" hasCustomPrompt="1"/>
          </p:nvPr>
        </p:nvSpPr>
        <p:spPr>
          <a:xfrm>
            <a:off x="5222249" y="1685294"/>
            <a:ext cx="3412949" cy="2426418"/>
          </a:xfrm>
          <a:prstGeom prst="rect">
            <a:avLst/>
          </a:prstGeom>
        </p:spPr>
        <p:txBody>
          <a:bodyPr vert="horz">
            <a:normAutofit/>
          </a:bodyPr>
          <a:lstStyle>
            <a:lvl1pPr marL="0" indent="0">
              <a:buNone/>
              <a:defRPr sz="1400" baseline="0">
                <a:solidFill>
                  <a:schemeClr val="accent5">
                    <a:lumMod val="50000"/>
                  </a:schemeClr>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About a paragraph can go here</a:t>
            </a:r>
          </a:p>
        </p:txBody>
      </p:sp>
    </p:spTree>
    <p:extLst>
      <p:ext uri="{BB962C8B-B14F-4D97-AF65-F5344CB8AC3E}">
        <p14:creationId xmlns:p14="http://schemas.microsoft.com/office/powerpoint/2010/main" val="25185066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age Left Text Right D">
    <p:spTree>
      <p:nvGrpSpPr>
        <p:cNvPr id="1" name=""/>
        <p:cNvGrpSpPr/>
        <p:nvPr/>
      </p:nvGrpSpPr>
      <p:grpSpPr>
        <a:xfrm>
          <a:off x="0" y="0"/>
          <a:ext cx="0" cy="0"/>
          <a:chOff x="0" y="0"/>
          <a:chExt cx="0" cy="0"/>
        </a:xfrm>
      </p:grpSpPr>
      <p:pic>
        <p:nvPicPr>
          <p:cNvPr id="4" name="Picture 3" descr="20130208_details_039.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75582" y="13513"/>
            <a:ext cx="5229003" cy="5148263"/>
          </a:xfrm>
          <a:prstGeom prst="rect">
            <a:avLst/>
          </a:prstGeom>
        </p:spPr>
      </p:pic>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8684" y="4517310"/>
            <a:ext cx="370961" cy="449162"/>
          </a:xfrm>
          <a:prstGeom prst="rect">
            <a:avLst/>
          </a:prstGeom>
        </p:spPr>
      </p:pic>
      <p:sp>
        <p:nvSpPr>
          <p:cNvPr id="9" name="Text Placeholder 6"/>
          <p:cNvSpPr>
            <a:spLocks noGrp="1"/>
          </p:cNvSpPr>
          <p:nvPr>
            <p:ph type="body" sz="quarter" idx="11" hasCustomPrompt="1"/>
          </p:nvPr>
        </p:nvSpPr>
        <p:spPr>
          <a:xfrm>
            <a:off x="5222249" y="1286417"/>
            <a:ext cx="3412949" cy="398876"/>
          </a:xfrm>
          <a:prstGeom prst="rect">
            <a:avLst/>
          </a:prstGeom>
        </p:spPr>
        <p:txBody>
          <a:bodyPr vert="horz" anchor="b" anchorCtr="0">
            <a:spAutoFit/>
          </a:bodyPr>
          <a:lstStyle>
            <a:lvl1pPr marL="0" indent="0">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Image right and text</a:t>
            </a:r>
          </a:p>
        </p:txBody>
      </p:sp>
      <p:sp>
        <p:nvSpPr>
          <p:cNvPr id="11" name="Text Placeholder 8"/>
          <p:cNvSpPr>
            <a:spLocks noGrp="1"/>
          </p:cNvSpPr>
          <p:nvPr>
            <p:ph type="body" sz="quarter" idx="12" hasCustomPrompt="1"/>
          </p:nvPr>
        </p:nvSpPr>
        <p:spPr>
          <a:xfrm>
            <a:off x="5222249" y="1685294"/>
            <a:ext cx="3412949" cy="2426418"/>
          </a:xfrm>
          <a:prstGeom prst="rect">
            <a:avLst/>
          </a:prstGeom>
        </p:spPr>
        <p:txBody>
          <a:bodyPr vert="horz">
            <a:normAutofit/>
          </a:bodyPr>
          <a:lstStyle>
            <a:lvl1pPr marL="0" indent="0">
              <a:buNone/>
              <a:defRPr sz="1400" baseline="0">
                <a:solidFill>
                  <a:schemeClr val="accent5">
                    <a:lumMod val="50000"/>
                  </a:schemeClr>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About a paragraph can go here</a:t>
            </a:r>
          </a:p>
        </p:txBody>
      </p:sp>
    </p:spTree>
    <p:extLst>
      <p:ext uri="{BB962C8B-B14F-4D97-AF65-F5344CB8AC3E}">
        <p14:creationId xmlns:p14="http://schemas.microsoft.com/office/powerpoint/2010/main" val="14502674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Circle Left Text Right ">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8684" y="4517310"/>
            <a:ext cx="370961" cy="449162"/>
          </a:xfrm>
          <a:prstGeom prst="rect">
            <a:avLst/>
          </a:prstGeom>
        </p:spPr>
      </p:pic>
      <p:sp>
        <p:nvSpPr>
          <p:cNvPr id="5" name="Picture Placeholder 4"/>
          <p:cNvSpPr>
            <a:spLocks noGrp="1"/>
          </p:cNvSpPr>
          <p:nvPr>
            <p:ph type="pic" sz="quarter" idx="13"/>
          </p:nvPr>
        </p:nvSpPr>
        <p:spPr>
          <a:xfrm>
            <a:off x="-1470527" y="-478832"/>
            <a:ext cx="6283159" cy="6280446"/>
          </a:xfrm>
          <a:prstGeom prst="ellipse">
            <a:avLst/>
          </a:prstGeom>
        </p:spPr>
        <p:txBody>
          <a:bodyPr vert="horz"/>
          <a:lstStyle>
            <a:lvl1pPr marL="0" indent="0" algn="ctr">
              <a:buNone/>
              <a:defRPr/>
            </a:lvl1pPr>
          </a:lstStyle>
          <a:p>
            <a:r>
              <a:rPr lang="en-US"/>
              <a:t>Click icon to add picture</a:t>
            </a:r>
            <a:endParaRPr lang="en-US" dirty="0"/>
          </a:p>
        </p:txBody>
      </p:sp>
      <p:sp>
        <p:nvSpPr>
          <p:cNvPr id="11" name="Text Placeholder 6"/>
          <p:cNvSpPr>
            <a:spLocks noGrp="1"/>
          </p:cNvSpPr>
          <p:nvPr>
            <p:ph type="body" sz="quarter" idx="11" hasCustomPrompt="1"/>
          </p:nvPr>
        </p:nvSpPr>
        <p:spPr>
          <a:xfrm>
            <a:off x="5222249" y="1286417"/>
            <a:ext cx="3412949" cy="398876"/>
          </a:xfrm>
          <a:prstGeom prst="rect">
            <a:avLst/>
          </a:prstGeom>
        </p:spPr>
        <p:txBody>
          <a:bodyPr vert="horz" anchor="b" anchorCtr="0">
            <a:spAutoFit/>
          </a:bodyPr>
          <a:lstStyle>
            <a:lvl1pPr marL="0" indent="0">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Image right and text</a:t>
            </a:r>
          </a:p>
        </p:txBody>
      </p:sp>
      <p:sp>
        <p:nvSpPr>
          <p:cNvPr id="12" name="Text Placeholder 8"/>
          <p:cNvSpPr>
            <a:spLocks noGrp="1"/>
          </p:cNvSpPr>
          <p:nvPr>
            <p:ph type="body" sz="quarter" idx="12" hasCustomPrompt="1"/>
          </p:nvPr>
        </p:nvSpPr>
        <p:spPr>
          <a:xfrm>
            <a:off x="5222249" y="1685294"/>
            <a:ext cx="3412949" cy="2426418"/>
          </a:xfrm>
          <a:prstGeom prst="rect">
            <a:avLst/>
          </a:prstGeom>
        </p:spPr>
        <p:txBody>
          <a:bodyPr vert="horz">
            <a:normAutofit/>
          </a:bodyPr>
          <a:lstStyle>
            <a:lvl1pPr marL="0" indent="0">
              <a:buNone/>
              <a:defRPr sz="1400" baseline="0">
                <a:solidFill>
                  <a:schemeClr val="accent5">
                    <a:lumMod val="50000"/>
                  </a:schemeClr>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About a paragraph can go here</a:t>
            </a:r>
          </a:p>
        </p:txBody>
      </p:sp>
    </p:spTree>
    <p:extLst>
      <p:ext uri="{BB962C8B-B14F-4D97-AF65-F5344CB8AC3E}">
        <p14:creationId xmlns:p14="http://schemas.microsoft.com/office/powerpoint/2010/main" val="3652894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ircle Left Text Right 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8684" y="4517310"/>
            <a:ext cx="370961" cy="449162"/>
          </a:xfrm>
          <a:prstGeom prst="rect">
            <a:avLst/>
          </a:prstGeom>
        </p:spPr>
      </p:pic>
      <p:pic>
        <p:nvPicPr>
          <p:cNvPr id="2" name="Picture 1" descr="20120413_ccbd_110.JPG"/>
          <p:cNvPicPr>
            <a:picLocks noChangeAspect="1"/>
          </p:cNvPicPr>
          <p:nvPr userDrawn="1"/>
        </p:nvPicPr>
        <p:blipFill rotWithShape="1">
          <a:blip r:embed="rId3" cstate="screen">
            <a:extLst>
              <a:ext uri="{28A0092B-C50C-407E-A947-70E740481C1C}">
                <a14:useLocalDpi xmlns:a14="http://schemas.microsoft.com/office/drawing/2010/main"/>
              </a:ext>
            </a:extLst>
          </a:blip>
          <a:srcRect l="-25496"/>
          <a:stretch/>
        </p:blipFill>
        <p:spPr>
          <a:xfrm>
            <a:off x="-1550996" y="-722563"/>
            <a:ext cx="6430970" cy="6451977"/>
          </a:xfrm>
          <a:prstGeom prst="ellipse">
            <a:avLst/>
          </a:prstGeom>
        </p:spPr>
      </p:pic>
      <p:sp>
        <p:nvSpPr>
          <p:cNvPr id="9" name="Text Placeholder 6"/>
          <p:cNvSpPr>
            <a:spLocks noGrp="1"/>
          </p:cNvSpPr>
          <p:nvPr>
            <p:ph type="body" sz="quarter" idx="11" hasCustomPrompt="1"/>
          </p:nvPr>
        </p:nvSpPr>
        <p:spPr>
          <a:xfrm>
            <a:off x="5222249" y="1286417"/>
            <a:ext cx="3412949" cy="398876"/>
          </a:xfrm>
          <a:prstGeom prst="rect">
            <a:avLst/>
          </a:prstGeom>
        </p:spPr>
        <p:txBody>
          <a:bodyPr vert="horz" anchor="b" anchorCtr="0">
            <a:spAutoFit/>
          </a:bodyPr>
          <a:lstStyle>
            <a:lvl1pPr marL="0" indent="0">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Image right and text</a:t>
            </a:r>
          </a:p>
        </p:txBody>
      </p:sp>
      <p:sp>
        <p:nvSpPr>
          <p:cNvPr id="10" name="Text Placeholder 8"/>
          <p:cNvSpPr>
            <a:spLocks noGrp="1"/>
          </p:cNvSpPr>
          <p:nvPr>
            <p:ph type="body" sz="quarter" idx="12" hasCustomPrompt="1"/>
          </p:nvPr>
        </p:nvSpPr>
        <p:spPr>
          <a:xfrm>
            <a:off x="5222249" y="1685294"/>
            <a:ext cx="3412949" cy="2426418"/>
          </a:xfrm>
          <a:prstGeom prst="rect">
            <a:avLst/>
          </a:prstGeom>
        </p:spPr>
        <p:txBody>
          <a:bodyPr vert="horz">
            <a:normAutofit/>
          </a:bodyPr>
          <a:lstStyle>
            <a:lvl1pPr marL="0" indent="0">
              <a:buNone/>
              <a:defRPr sz="1400" baseline="0">
                <a:solidFill>
                  <a:schemeClr val="accent5">
                    <a:lumMod val="50000"/>
                  </a:schemeClr>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About a paragraph can go here</a:t>
            </a:r>
          </a:p>
        </p:txBody>
      </p:sp>
    </p:spTree>
    <p:extLst>
      <p:ext uri="{BB962C8B-B14F-4D97-AF65-F5344CB8AC3E}">
        <p14:creationId xmlns:p14="http://schemas.microsoft.com/office/powerpoint/2010/main" val="14380156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ircle Left Text Right B">
    <p:spTree>
      <p:nvGrpSpPr>
        <p:cNvPr id="1" name=""/>
        <p:cNvGrpSpPr/>
        <p:nvPr/>
      </p:nvGrpSpPr>
      <p:grpSpPr>
        <a:xfrm>
          <a:off x="0" y="0"/>
          <a:ext cx="0" cy="0"/>
          <a:chOff x="0" y="0"/>
          <a:chExt cx="0" cy="0"/>
        </a:xfrm>
      </p:grpSpPr>
      <p:pic>
        <p:nvPicPr>
          <p:cNvPr id="11" name="Picture 10" descr="20121107_breathing-015.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668130" y="-532289"/>
            <a:ext cx="6565854" cy="6477789"/>
          </a:xfrm>
          <a:prstGeom prst="ellipse">
            <a:avLst/>
          </a:prstGeom>
        </p:spPr>
      </p:pic>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8684" y="4517310"/>
            <a:ext cx="370961" cy="449162"/>
          </a:xfrm>
          <a:prstGeom prst="rect">
            <a:avLst/>
          </a:prstGeom>
        </p:spPr>
      </p:pic>
      <p:sp>
        <p:nvSpPr>
          <p:cNvPr id="9" name="Text Placeholder 6"/>
          <p:cNvSpPr>
            <a:spLocks noGrp="1"/>
          </p:cNvSpPr>
          <p:nvPr>
            <p:ph type="body" sz="quarter" idx="11" hasCustomPrompt="1"/>
          </p:nvPr>
        </p:nvSpPr>
        <p:spPr>
          <a:xfrm>
            <a:off x="5222249" y="1286417"/>
            <a:ext cx="3412949" cy="398876"/>
          </a:xfrm>
          <a:prstGeom prst="rect">
            <a:avLst/>
          </a:prstGeom>
        </p:spPr>
        <p:txBody>
          <a:bodyPr vert="horz" anchor="b" anchorCtr="0">
            <a:spAutoFit/>
          </a:bodyPr>
          <a:lstStyle>
            <a:lvl1pPr marL="0" indent="0">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Image right and text</a:t>
            </a:r>
          </a:p>
        </p:txBody>
      </p:sp>
      <p:sp>
        <p:nvSpPr>
          <p:cNvPr id="10" name="Text Placeholder 8"/>
          <p:cNvSpPr>
            <a:spLocks noGrp="1"/>
          </p:cNvSpPr>
          <p:nvPr>
            <p:ph type="body" sz="quarter" idx="12" hasCustomPrompt="1"/>
          </p:nvPr>
        </p:nvSpPr>
        <p:spPr>
          <a:xfrm>
            <a:off x="5222249" y="1685294"/>
            <a:ext cx="3412949" cy="2426418"/>
          </a:xfrm>
          <a:prstGeom prst="rect">
            <a:avLst/>
          </a:prstGeom>
        </p:spPr>
        <p:txBody>
          <a:bodyPr vert="horz">
            <a:normAutofit/>
          </a:bodyPr>
          <a:lstStyle>
            <a:lvl1pPr marL="0" indent="0">
              <a:buNone/>
              <a:defRPr sz="1400" baseline="0">
                <a:solidFill>
                  <a:schemeClr val="accent5">
                    <a:lumMod val="50000"/>
                  </a:schemeClr>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About a paragraph can go here</a:t>
            </a:r>
          </a:p>
        </p:txBody>
      </p:sp>
    </p:spTree>
    <p:extLst>
      <p:ext uri="{BB962C8B-B14F-4D97-AF65-F5344CB8AC3E}">
        <p14:creationId xmlns:p14="http://schemas.microsoft.com/office/powerpoint/2010/main" val="4662304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ircle Left Text Right C">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8684" y="4517310"/>
            <a:ext cx="370961" cy="449162"/>
          </a:xfrm>
          <a:prstGeom prst="rect">
            <a:avLst/>
          </a:prstGeom>
        </p:spPr>
      </p:pic>
      <p:pic>
        <p:nvPicPr>
          <p:cNvPr id="10" name="Picture 9" descr="20141210_cranio-facial_137.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671886" y="-393616"/>
            <a:ext cx="6569610" cy="6531753"/>
          </a:xfrm>
          <a:prstGeom prst="ellipse">
            <a:avLst/>
          </a:prstGeom>
        </p:spPr>
      </p:pic>
      <p:sp>
        <p:nvSpPr>
          <p:cNvPr id="9" name="Text Placeholder 6"/>
          <p:cNvSpPr>
            <a:spLocks noGrp="1"/>
          </p:cNvSpPr>
          <p:nvPr>
            <p:ph type="body" sz="quarter" idx="11" hasCustomPrompt="1"/>
          </p:nvPr>
        </p:nvSpPr>
        <p:spPr>
          <a:xfrm>
            <a:off x="5222249" y="1286417"/>
            <a:ext cx="3412949" cy="398876"/>
          </a:xfrm>
          <a:prstGeom prst="rect">
            <a:avLst/>
          </a:prstGeom>
        </p:spPr>
        <p:txBody>
          <a:bodyPr vert="horz" anchor="b" anchorCtr="0">
            <a:spAutoFit/>
          </a:bodyPr>
          <a:lstStyle>
            <a:lvl1pPr marL="0" indent="0">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Image right and text</a:t>
            </a:r>
          </a:p>
        </p:txBody>
      </p:sp>
      <p:sp>
        <p:nvSpPr>
          <p:cNvPr id="13" name="Text Placeholder 8"/>
          <p:cNvSpPr>
            <a:spLocks noGrp="1"/>
          </p:cNvSpPr>
          <p:nvPr>
            <p:ph type="body" sz="quarter" idx="12" hasCustomPrompt="1"/>
          </p:nvPr>
        </p:nvSpPr>
        <p:spPr>
          <a:xfrm>
            <a:off x="5222249" y="1685294"/>
            <a:ext cx="3412949" cy="2426418"/>
          </a:xfrm>
          <a:prstGeom prst="rect">
            <a:avLst/>
          </a:prstGeom>
        </p:spPr>
        <p:txBody>
          <a:bodyPr vert="horz">
            <a:normAutofit/>
          </a:bodyPr>
          <a:lstStyle>
            <a:lvl1pPr marL="0" indent="0">
              <a:buNone/>
              <a:defRPr sz="1400" baseline="0">
                <a:solidFill>
                  <a:schemeClr val="accent5">
                    <a:lumMod val="50000"/>
                  </a:schemeClr>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About a paragraph can go here</a:t>
            </a:r>
          </a:p>
        </p:txBody>
      </p:sp>
    </p:spTree>
    <p:extLst>
      <p:ext uri="{BB962C8B-B14F-4D97-AF65-F5344CB8AC3E}">
        <p14:creationId xmlns:p14="http://schemas.microsoft.com/office/powerpoint/2010/main" val="14193124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ircle Left Text Right D">
    <p:spTree>
      <p:nvGrpSpPr>
        <p:cNvPr id="1" name=""/>
        <p:cNvGrpSpPr/>
        <p:nvPr/>
      </p:nvGrpSpPr>
      <p:grpSpPr>
        <a:xfrm>
          <a:off x="0" y="0"/>
          <a:ext cx="0" cy="0"/>
          <a:chOff x="0" y="0"/>
          <a:chExt cx="0" cy="0"/>
        </a:xfrm>
      </p:grpSpPr>
      <p:pic>
        <p:nvPicPr>
          <p:cNvPr id="11" name="Picture 10" descr="20140422_allergy-asthma-240.jpg"/>
          <p:cNvPicPr>
            <a:picLocks noChangeAspect="1"/>
          </p:cNvPicPr>
          <p:nvPr userDrawn="1"/>
        </p:nvPicPr>
        <p:blipFill rotWithShape="1">
          <a:blip r:embed="rId2" cstate="screen">
            <a:extLst>
              <a:ext uri="{28A0092B-C50C-407E-A947-70E740481C1C}">
                <a14:useLocalDpi xmlns:a14="http://schemas.microsoft.com/office/drawing/2010/main"/>
              </a:ext>
            </a:extLst>
          </a:blip>
          <a:srcRect l="-10132"/>
          <a:stretch/>
        </p:blipFill>
        <p:spPr>
          <a:xfrm>
            <a:off x="-2053768" y="-634346"/>
            <a:ext cx="6986810" cy="6988814"/>
          </a:xfrm>
          <a:prstGeom prst="ellipse">
            <a:avLst/>
          </a:prstGeom>
        </p:spPr>
      </p:pic>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8684" y="4517310"/>
            <a:ext cx="370961" cy="449162"/>
          </a:xfrm>
          <a:prstGeom prst="rect">
            <a:avLst/>
          </a:prstGeom>
        </p:spPr>
      </p:pic>
      <p:sp>
        <p:nvSpPr>
          <p:cNvPr id="9" name="Text Placeholder 6"/>
          <p:cNvSpPr>
            <a:spLocks noGrp="1"/>
          </p:cNvSpPr>
          <p:nvPr>
            <p:ph type="body" sz="quarter" idx="11" hasCustomPrompt="1"/>
          </p:nvPr>
        </p:nvSpPr>
        <p:spPr>
          <a:xfrm>
            <a:off x="5222249" y="1286417"/>
            <a:ext cx="3412949" cy="398876"/>
          </a:xfrm>
          <a:prstGeom prst="rect">
            <a:avLst/>
          </a:prstGeom>
        </p:spPr>
        <p:txBody>
          <a:bodyPr vert="horz" anchor="b" anchorCtr="0">
            <a:spAutoFit/>
          </a:bodyPr>
          <a:lstStyle>
            <a:lvl1pPr marL="0" indent="0">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Image right and text</a:t>
            </a:r>
          </a:p>
        </p:txBody>
      </p:sp>
      <p:sp>
        <p:nvSpPr>
          <p:cNvPr id="10" name="Text Placeholder 8"/>
          <p:cNvSpPr>
            <a:spLocks noGrp="1"/>
          </p:cNvSpPr>
          <p:nvPr>
            <p:ph type="body" sz="quarter" idx="12" hasCustomPrompt="1"/>
          </p:nvPr>
        </p:nvSpPr>
        <p:spPr>
          <a:xfrm>
            <a:off x="5222249" y="1685294"/>
            <a:ext cx="3412949" cy="2426418"/>
          </a:xfrm>
          <a:prstGeom prst="rect">
            <a:avLst/>
          </a:prstGeom>
        </p:spPr>
        <p:txBody>
          <a:bodyPr vert="horz">
            <a:normAutofit/>
          </a:bodyPr>
          <a:lstStyle>
            <a:lvl1pPr marL="0" indent="0">
              <a:buNone/>
              <a:defRPr sz="1400" baseline="0">
                <a:solidFill>
                  <a:schemeClr val="accent5">
                    <a:lumMod val="50000"/>
                  </a:schemeClr>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About a paragraph can go here</a:t>
            </a:r>
          </a:p>
        </p:txBody>
      </p:sp>
    </p:spTree>
    <p:extLst>
      <p:ext uri="{BB962C8B-B14F-4D97-AF65-F5344CB8AC3E}">
        <p14:creationId xmlns:p14="http://schemas.microsoft.com/office/powerpoint/2010/main" val="17213604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ircle Left Text Right E">
    <p:spTree>
      <p:nvGrpSpPr>
        <p:cNvPr id="1" name=""/>
        <p:cNvGrpSpPr/>
        <p:nvPr/>
      </p:nvGrpSpPr>
      <p:grpSpPr>
        <a:xfrm>
          <a:off x="0" y="0"/>
          <a:ext cx="0" cy="0"/>
          <a:chOff x="0" y="0"/>
          <a:chExt cx="0" cy="0"/>
        </a:xfrm>
      </p:grpSpPr>
      <p:pic>
        <p:nvPicPr>
          <p:cNvPr id="2" name="Picture 1" descr="CHFitzintvertatriumeveangledwflr13HR_zpsabea611c.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95385" y="-999926"/>
            <a:ext cx="6937288" cy="6881843"/>
          </a:xfrm>
          <a:prstGeom prst="ellipse">
            <a:avLst/>
          </a:prstGeom>
        </p:spPr>
      </p:pic>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8684" y="4517310"/>
            <a:ext cx="370961" cy="449162"/>
          </a:xfrm>
          <a:prstGeom prst="rect">
            <a:avLst/>
          </a:prstGeom>
        </p:spPr>
      </p:pic>
      <p:sp>
        <p:nvSpPr>
          <p:cNvPr id="9" name="Text Placeholder 6"/>
          <p:cNvSpPr>
            <a:spLocks noGrp="1"/>
          </p:cNvSpPr>
          <p:nvPr>
            <p:ph type="body" sz="quarter" idx="11" hasCustomPrompt="1"/>
          </p:nvPr>
        </p:nvSpPr>
        <p:spPr>
          <a:xfrm>
            <a:off x="5222249" y="1286417"/>
            <a:ext cx="3412949" cy="398876"/>
          </a:xfrm>
          <a:prstGeom prst="rect">
            <a:avLst/>
          </a:prstGeom>
        </p:spPr>
        <p:txBody>
          <a:bodyPr vert="horz" anchor="b" anchorCtr="0">
            <a:spAutoFit/>
          </a:bodyPr>
          <a:lstStyle>
            <a:lvl1pPr marL="0" indent="0">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Image right and text</a:t>
            </a:r>
          </a:p>
        </p:txBody>
      </p:sp>
      <p:sp>
        <p:nvSpPr>
          <p:cNvPr id="10" name="Text Placeholder 8"/>
          <p:cNvSpPr>
            <a:spLocks noGrp="1"/>
          </p:cNvSpPr>
          <p:nvPr>
            <p:ph type="body" sz="quarter" idx="12" hasCustomPrompt="1"/>
          </p:nvPr>
        </p:nvSpPr>
        <p:spPr>
          <a:xfrm>
            <a:off x="5222249" y="1685294"/>
            <a:ext cx="3412949" cy="2426418"/>
          </a:xfrm>
          <a:prstGeom prst="rect">
            <a:avLst/>
          </a:prstGeom>
        </p:spPr>
        <p:txBody>
          <a:bodyPr vert="horz">
            <a:normAutofit/>
          </a:bodyPr>
          <a:lstStyle>
            <a:lvl1pPr marL="0" indent="0">
              <a:buNone/>
              <a:defRPr sz="1400" baseline="0">
                <a:solidFill>
                  <a:schemeClr val="accent5">
                    <a:lumMod val="50000"/>
                  </a:schemeClr>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About a paragraph can go here</a:t>
            </a:r>
          </a:p>
        </p:txBody>
      </p:sp>
    </p:spTree>
    <p:extLst>
      <p:ext uri="{BB962C8B-B14F-4D97-AF65-F5344CB8AC3E}">
        <p14:creationId xmlns:p14="http://schemas.microsoft.com/office/powerpoint/2010/main" val="20483029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ircle Left Text Right 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BCA3CD0-F8CE-A348-AD42-648C0DF6A4C2}"/>
              </a:ext>
            </a:extLst>
          </p:cNvPr>
          <p:cNvPicPr>
            <a:picLocks noChangeAspect="1"/>
          </p:cNvPicPr>
          <p:nvPr userDrawn="1"/>
        </p:nvPicPr>
        <p:blipFill rotWithShape="1">
          <a:blip r:embed="rId2"/>
          <a:srcRect l="20990" r="12958"/>
          <a:stretch/>
        </p:blipFill>
        <p:spPr>
          <a:xfrm>
            <a:off x="-2225717" y="-1093892"/>
            <a:ext cx="7067620" cy="7069773"/>
          </a:xfrm>
          <a:prstGeom prst="ellipse">
            <a:avLst/>
          </a:prstGeom>
        </p:spPr>
      </p:pic>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8684" y="4517310"/>
            <a:ext cx="370961" cy="449162"/>
          </a:xfrm>
          <a:prstGeom prst="rect">
            <a:avLst/>
          </a:prstGeom>
        </p:spPr>
      </p:pic>
      <p:sp>
        <p:nvSpPr>
          <p:cNvPr id="9" name="Text Placeholder 6"/>
          <p:cNvSpPr>
            <a:spLocks noGrp="1"/>
          </p:cNvSpPr>
          <p:nvPr>
            <p:ph type="body" sz="quarter" idx="11" hasCustomPrompt="1"/>
          </p:nvPr>
        </p:nvSpPr>
        <p:spPr>
          <a:xfrm>
            <a:off x="5222249" y="1286417"/>
            <a:ext cx="3412949" cy="398876"/>
          </a:xfrm>
          <a:prstGeom prst="rect">
            <a:avLst/>
          </a:prstGeom>
        </p:spPr>
        <p:txBody>
          <a:bodyPr vert="horz" anchor="b" anchorCtr="0">
            <a:spAutoFit/>
          </a:bodyPr>
          <a:lstStyle>
            <a:lvl1pPr marL="0" indent="0">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Image right and text</a:t>
            </a:r>
          </a:p>
        </p:txBody>
      </p:sp>
      <p:sp>
        <p:nvSpPr>
          <p:cNvPr id="10" name="Text Placeholder 8"/>
          <p:cNvSpPr>
            <a:spLocks noGrp="1"/>
          </p:cNvSpPr>
          <p:nvPr>
            <p:ph type="body" sz="quarter" idx="12" hasCustomPrompt="1"/>
          </p:nvPr>
        </p:nvSpPr>
        <p:spPr>
          <a:xfrm>
            <a:off x="5222249" y="1685294"/>
            <a:ext cx="3412949" cy="2426418"/>
          </a:xfrm>
          <a:prstGeom prst="rect">
            <a:avLst/>
          </a:prstGeom>
        </p:spPr>
        <p:txBody>
          <a:bodyPr vert="horz">
            <a:normAutofit/>
          </a:bodyPr>
          <a:lstStyle>
            <a:lvl1pPr marL="0" indent="0">
              <a:buNone/>
              <a:defRPr sz="1400" baseline="0">
                <a:solidFill>
                  <a:schemeClr val="accent5">
                    <a:lumMod val="50000"/>
                  </a:schemeClr>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About a paragraph can go here</a:t>
            </a:r>
          </a:p>
        </p:txBody>
      </p:sp>
    </p:spTree>
    <p:extLst>
      <p:ext uri="{BB962C8B-B14F-4D97-AF65-F5344CB8AC3E}">
        <p14:creationId xmlns:p14="http://schemas.microsoft.com/office/powerpoint/2010/main" val="7737100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cxnSp>
        <p:nvCxnSpPr>
          <p:cNvPr id="43" name="Straight Connector 42"/>
          <p:cNvCxnSpPr/>
          <p:nvPr userDrawn="1"/>
        </p:nvCxnSpPr>
        <p:spPr>
          <a:xfrm>
            <a:off x="891319" y="969266"/>
            <a:ext cx="647422" cy="0"/>
          </a:xfrm>
          <a:prstGeom prst="line">
            <a:avLst/>
          </a:prstGeom>
          <a:noFill/>
          <a:ln w="25400" cap="flat" cmpd="sng" algn="ctr">
            <a:solidFill>
              <a:srgbClr val="FFE04F"/>
            </a:solidFill>
            <a:prstDash val="solid"/>
          </a:ln>
          <a:effectLst/>
        </p:spPr>
      </p:cxnSp>
      <p:sp>
        <p:nvSpPr>
          <p:cNvPr id="44" name="Picture Placeholder 4"/>
          <p:cNvSpPr>
            <a:spLocks noGrp="1"/>
          </p:cNvSpPr>
          <p:nvPr>
            <p:ph type="pic" sz="quarter" idx="12" hasCustomPrompt="1"/>
          </p:nvPr>
        </p:nvSpPr>
        <p:spPr>
          <a:xfrm>
            <a:off x="861394" y="1220360"/>
            <a:ext cx="981395" cy="981395"/>
          </a:xfrm>
          <a:prstGeom prst="ellipse">
            <a:avLst/>
          </a:prstGeom>
        </p:spPr>
        <p:txBody>
          <a:bodyPr vert="horz"/>
          <a:lstStyle>
            <a:lvl1pPr marL="0" indent="0">
              <a:buNone/>
              <a:defRPr sz="1000"/>
            </a:lvl1pPr>
          </a:lstStyle>
          <a:p>
            <a:r>
              <a:rPr lang="en-US" dirty="0"/>
              <a:t>Click on icon </a:t>
            </a:r>
          </a:p>
          <a:p>
            <a:r>
              <a:rPr lang="en-US" dirty="0"/>
              <a:t>to insert image</a:t>
            </a:r>
          </a:p>
        </p:txBody>
      </p:sp>
      <p:sp>
        <p:nvSpPr>
          <p:cNvPr id="7" name="Text Placeholder 6"/>
          <p:cNvSpPr>
            <a:spLocks noGrp="1"/>
          </p:cNvSpPr>
          <p:nvPr>
            <p:ph type="body" sz="quarter" idx="14" hasCustomPrompt="1"/>
          </p:nvPr>
        </p:nvSpPr>
        <p:spPr>
          <a:xfrm>
            <a:off x="622274" y="2214321"/>
            <a:ext cx="1453878" cy="207267"/>
          </a:xfrm>
          <a:prstGeom prst="rect">
            <a:avLst/>
          </a:prstGeom>
        </p:spPr>
        <p:txBody>
          <a:bodyPr vert="horz" anchor="b" anchorCtr="0">
            <a:noAutofit/>
          </a:bodyPr>
          <a:lstStyle>
            <a:lvl1pPr marL="0" indent="0">
              <a:buNone/>
              <a:defRPr sz="900" b="1" baseline="0">
                <a:solidFill>
                  <a:srgbClr val="0098D7"/>
                </a:solidFill>
              </a:defRPr>
            </a:lvl1pPr>
            <a:lvl2pPr>
              <a:defRPr sz="1000"/>
            </a:lvl2pPr>
            <a:lvl3pPr>
              <a:defRPr sz="1000"/>
            </a:lvl3pPr>
            <a:lvl4pPr>
              <a:defRPr sz="1000"/>
            </a:lvl4pPr>
            <a:lvl5pPr>
              <a:defRPr sz="1000"/>
            </a:lvl5pPr>
          </a:lstStyle>
          <a:p>
            <a:pPr lvl="0"/>
            <a:r>
              <a:rPr lang="en-US" dirty="0"/>
              <a:t>Dr. </a:t>
            </a:r>
            <a:r>
              <a:rPr lang="en-US" dirty="0" err="1"/>
              <a:t>FirstLast</a:t>
            </a:r>
            <a:r>
              <a:rPr lang="en-US" dirty="0"/>
              <a:t> Name, MD</a:t>
            </a:r>
          </a:p>
        </p:txBody>
      </p:sp>
      <p:sp>
        <p:nvSpPr>
          <p:cNvPr id="46" name="Text Placeholder 6"/>
          <p:cNvSpPr>
            <a:spLocks noGrp="1"/>
          </p:cNvSpPr>
          <p:nvPr>
            <p:ph type="body" sz="quarter" idx="15" hasCustomPrompt="1"/>
          </p:nvPr>
        </p:nvSpPr>
        <p:spPr>
          <a:xfrm>
            <a:off x="622273" y="2358676"/>
            <a:ext cx="1453879" cy="385390"/>
          </a:xfrm>
          <a:prstGeom prst="rect">
            <a:avLst/>
          </a:prstGeom>
        </p:spPr>
        <p:txBody>
          <a:bodyPr vert="horz" anchor="t" anchorCtr="0">
            <a:noAutofit/>
          </a:bodyPr>
          <a:lstStyle>
            <a:lvl1pPr marL="0" indent="0">
              <a:buNone/>
              <a:defRPr sz="900" b="0" i="1">
                <a:solidFill>
                  <a:schemeClr val="accent6">
                    <a:lumMod val="75000"/>
                  </a:schemeClr>
                </a:solidFill>
                <a:latin typeface="Trebuchet MS"/>
                <a:cs typeface="Trebuchet MS"/>
              </a:defRPr>
            </a:lvl1pPr>
            <a:lvl2pPr>
              <a:defRPr sz="1000"/>
            </a:lvl2pPr>
            <a:lvl3pPr>
              <a:defRPr sz="1000"/>
            </a:lvl3pPr>
            <a:lvl4pPr>
              <a:defRPr sz="1000"/>
            </a:lvl4pPr>
            <a:lvl5pPr>
              <a:defRPr sz="1000"/>
            </a:lvl5pPr>
          </a:lstStyle>
          <a:p>
            <a:pPr lvl="0"/>
            <a:r>
              <a:rPr lang="en-US" dirty="0"/>
              <a:t>Doctor’s Title</a:t>
            </a:r>
          </a:p>
          <a:p>
            <a:pPr lvl="0"/>
            <a:r>
              <a:rPr lang="en-US" dirty="0"/>
              <a:t>Department</a:t>
            </a:r>
          </a:p>
        </p:txBody>
      </p:sp>
      <p:sp>
        <p:nvSpPr>
          <p:cNvPr id="70" name="Text Placeholder 6"/>
          <p:cNvSpPr>
            <a:spLocks noGrp="1"/>
          </p:cNvSpPr>
          <p:nvPr>
            <p:ph type="body" sz="quarter" idx="39" hasCustomPrompt="1"/>
          </p:nvPr>
        </p:nvSpPr>
        <p:spPr>
          <a:xfrm>
            <a:off x="801843" y="572773"/>
            <a:ext cx="7693912" cy="400110"/>
          </a:xfrm>
          <a:prstGeom prst="rect">
            <a:avLst/>
          </a:prstGeom>
        </p:spPr>
        <p:txBody>
          <a:bodyPr vert="horz" wrap="square" anchor="b" anchorCtr="0">
            <a:spAutoFit/>
          </a:bodyPr>
          <a:lstStyle>
            <a:lvl1pPr marL="0" indent="0" algn="l">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Title Goes Here</a:t>
            </a:r>
          </a:p>
        </p:txBody>
      </p:sp>
      <p:sp>
        <p:nvSpPr>
          <p:cNvPr id="32" name="Picture Placeholder 4"/>
          <p:cNvSpPr>
            <a:spLocks noGrp="1"/>
          </p:cNvSpPr>
          <p:nvPr>
            <p:ph type="pic" sz="quarter" idx="40" hasCustomPrompt="1"/>
          </p:nvPr>
        </p:nvSpPr>
        <p:spPr>
          <a:xfrm>
            <a:off x="2803517" y="1232926"/>
            <a:ext cx="981395" cy="981395"/>
          </a:xfrm>
          <a:prstGeom prst="ellipse">
            <a:avLst/>
          </a:prstGeom>
        </p:spPr>
        <p:txBody>
          <a:bodyPr vert="horz"/>
          <a:lstStyle>
            <a:lvl1pPr marL="0" indent="0">
              <a:buNone/>
              <a:defRPr sz="1000"/>
            </a:lvl1pPr>
          </a:lstStyle>
          <a:p>
            <a:r>
              <a:rPr lang="en-US" dirty="0"/>
              <a:t>Click on icon </a:t>
            </a:r>
          </a:p>
          <a:p>
            <a:r>
              <a:rPr lang="en-US" dirty="0"/>
              <a:t>to insert image</a:t>
            </a:r>
          </a:p>
        </p:txBody>
      </p:sp>
      <p:sp>
        <p:nvSpPr>
          <p:cNvPr id="33" name="Text Placeholder 6"/>
          <p:cNvSpPr>
            <a:spLocks noGrp="1"/>
          </p:cNvSpPr>
          <p:nvPr>
            <p:ph type="body" sz="quarter" idx="41" hasCustomPrompt="1"/>
          </p:nvPr>
        </p:nvSpPr>
        <p:spPr>
          <a:xfrm>
            <a:off x="2564397" y="2226887"/>
            <a:ext cx="1453878" cy="207267"/>
          </a:xfrm>
          <a:prstGeom prst="rect">
            <a:avLst/>
          </a:prstGeom>
        </p:spPr>
        <p:txBody>
          <a:bodyPr vert="horz" anchor="b" anchorCtr="0">
            <a:noAutofit/>
          </a:bodyPr>
          <a:lstStyle>
            <a:lvl1pPr marL="0" indent="0">
              <a:buNone/>
              <a:defRPr sz="900" b="1" baseline="0">
                <a:solidFill>
                  <a:srgbClr val="0098D7"/>
                </a:solidFill>
              </a:defRPr>
            </a:lvl1pPr>
            <a:lvl2pPr>
              <a:defRPr sz="1000"/>
            </a:lvl2pPr>
            <a:lvl3pPr>
              <a:defRPr sz="1000"/>
            </a:lvl3pPr>
            <a:lvl4pPr>
              <a:defRPr sz="1000"/>
            </a:lvl4pPr>
            <a:lvl5pPr>
              <a:defRPr sz="1000"/>
            </a:lvl5pPr>
          </a:lstStyle>
          <a:p>
            <a:pPr lvl="0"/>
            <a:r>
              <a:rPr lang="en-US" dirty="0"/>
              <a:t>Dr. </a:t>
            </a:r>
            <a:r>
              <a:rPr lang="en-US" dirty="0" err="1"/>
              <a:t>FirstLast</a:t>
            </a:r>
            <a:r>
              <a:rPr lang="en-US" dirty="0"/>
              <a:t> Name, MD</a:t>
            </a:r>
          </a:p>
        </p:txBody>
      </p:sp>
      <p:sp>
        <p:nvSpPr>
          <p:cNvPr id="34" name="Text Placeholder 6"/>
          <p:cNvSpPr>
            <a:spLocks noGrp="1"/>
          </p:cNvSpPr>
          <p:nvPr>
            <p:ph type="body" sz="quarter" idx="42" hasCustomPrompt="1"/>
          </p:nvPr>
        </p:nvSpPr>
        <p:spPr>
          <a:xfrm>
            <a:off x="2564396" y="2371242"/>
            <a:ext cx="1453879" cy="385390"/>
          </a:xfrm>
          <a:prstGeom prst="rect">
            <a:avLst/>
          </a:prstGeom>
        </p:spPr>
        <p:txBody>
          <a:bodyPr vert="horz" anchor="t" anchorCtr="0">
            <a:noAutofit/>
          </a:bodyPr>
          <a:lstStyle>
            <a:lvl1pPr marL="0" indent="0">
              <a:buNone/>
              <a:defRPr sz="900" b="0" i="1">
                <a:solidFill>
                  <a:schemeClr val="accent6">
                    <a:lumMod val="75000"/>
                  </a:schemeClr>
                </a:solidFill>
                <a:latin typeface="Trebuchet MS"/>
                <a:cs typeface="Trebuchet MS"/>
              </a:defRPr>
            </a:lvl1pPr>
            <a:lvl2pPr>
              <a:defRPr sz="1000"/>
            </a:lvl2pPr>
            <a:lvl3pPr>
              <a:defRPr sz="1000"/>
            </a:lvl3pPr>
            <a:lvl4pPr>
              <a:defRPr sz="1000"/>
            </a:lvl4pPr>
            <a:lvl5pPr>
              <a:defRPr sz="1000"/>
            </a:lvl5pPr>
          </a:lstStyle>
          <a:p>
            <a:pPr lvl="0"/>
            <a:r>
              <a:rPr lang="en-US" dirty="0"/>
              <a:t>Doctor’s Title</a:t>
            </a:r>
          </a:p>
          <a:p>
            <a:pPr lvl="0"/>
            <a:r>
              <a:rPr lang="en-US" dirty="0"/>
              <a:t>Department</a:t>
            </a:r>
          </a:p>
        </p:txBody>
      </p:sp>
      <p:sp>
        <p:nvSpPr>
          <p:cNvPr id="35" name="Picture Placeholder 4"/>
          <p:cNvSpPr>
            <a:spLocks noGrp="1"/>
          </p:cNvSpPr>
          <p:nvPr>
            <p:ph type="pic" sz="quarter" idx="43" hasCustomPrompt="1"/>
          </p:nvPr>
        </p:nvSpPr>
        <p:spPr>
          <a:xfrm>
            <a:off x="4754781" y="1226243"/>
            <a:ext cx="981395" cy="981395"/>
          </a:xfrm>
          <a:prstGeom prst="ellipse">
            <a:avLst/>
          </a:prstGeom>
        </p:spPr>
        <p:txBody>
          <a:bodyPr vert="horz"/>
          <a:lstStyle>
            <a:lvl1pPr marL="0" indent="0">
              <a:buNone/>
              <a:defRPr sz="1000"/>
            </a:lvl1pPr>
          </a:lstStyle>
          <a:p>
            <a:r>
              <a:rPr lang="en-US" dirty="0"/>
              <a:t>Click on icon </a:t>
            </a:r>
          </a:p>
          <a:p>
            <a:r>
              <a:rPr lang="en-US" dirty="0"/>
              <a:t>to insert image</a:t>
            </a:r>
          </a:p>
        </p:txBody>
      </p:sp>
      <p:sp>
        <p:nvSpPr>
          <p:cNvPr id="36" name="Text Placeholder 6"/>
          <p:cNvSpPr>
            <a:spLocks noGrp="1"/>
          </p:cNvSpPr>
          <p:nvPr>
            <p:ph type="body" sz="quarter" idx="44" hasCustomPrompt="1"/>
          </p:nvPr>
        </p:nvSpPr>
        <p:spPr>
          <a:xfrm>
            <a:off x="4515661" y="2220204"/>
            <a:ext cx="1453878" cy="207267"/>
          </a:xfrm>
          <a:prstGeom prst="rect">
            <a:avLst/>
          </a:prstGeom>
        </p:spPr>
        <p:txBody>
          <a:bodyPr vert="horz" anchor="b" anchorCtr="0">
            <a:noAutofit/>
          </a:bodyPr>
          <a:lstStyle>
            <a:lvl1pPr marL="0" indent="0">
              <a:buNone/>
              <a:defRPr sz="900" b="1" baseline="0">
                <a:solidFill>
                  <a:srgbClr val="0098D7"/>
                </a:solidFill>
              </a:defRPr>
            </a:lvl1pPr>
            <a:lvl2pPr>
              <a:defRPr sz="1000"/>
            </a:lvl2pPr>
            <a:lvl3pPr>
              <a:defRPr sz="1000"/>
            </a:lvl3pPr>
            <a:lvl4pPr>
              <a:defRPr sz="1000"/>
            </a:lvl4pPr>
            <a:lvl5pPr>
              <a:defRPr sz="1000"/>
            </a:lvl5pPr>
          </a:lstStyle>
          <a:p>
            <a:pPr lvl="0"/>
            <a:r>
              <a:rPr lang="en-US" dirty="0"/>
              <a:t>Dr. </a:t>
            </a:r>
            <a:r>
              <a:rPr lang="en-US" dirty="0" err="1"/>
              <a:t>FirstLast</a:t>
            </a:r>
            <a:r>
              <a:rPr lang="en-US" dirty="0"/>
              <a:t> Name, MD</a:t>
            </a:r>
          </a:p>
        </p:txBody>
      </p:sp>
      <p:sp>
        <p:nvSpPr>
          <p:cNvPr id="37" name="Text Placeholder 6"/>
          <p:cNvSpPr>
            <a:spLocks noGrp="1"/>
          </p:cNvSpPr>
          <p:nvPr>
            <p:ph type="body" sz="quarter" idx="45" hasCustomPrompt="1"/>
          </p:nvPr>
        </p:nvSpPr>
        <p:spPr>
          <a:xfrm>
            <a:off x="4515660" y="2364559"/>
            <a:ext cx="1453879" cy="385390"/>
          </a:xfrm>
          <a:prstGeom prst="rect">
            <a:avLst/>
          </a:prstGeom>
        </p:spPr>
        <p:txBody>
          <a:bodyPr vert="horz" anchor="t" anchorCtr="0">
            <a:noAutofit/>
          </a:bodyPr>
          <a:lstStyle>
            <a:lvl1pPr marL="0" indent="0">
              <a:buNone/>
              <a:defRPr sz="900" b="0" i="1">
                <a:solidFill>
                  <a:schemeClr val="accent6">
                    <a:lumMod val="75000"/>
                  </a:schemeClr>
                </a:solidFill>
                <a:latin typeface="Trebuchet MS"/>
                <a:cs typeface="Trebuchet MS"/>
              </a:defRPr>
            </a:lvl1pPr>
            <a:lvl2pPr>
              <a:defRPr sz="1000"/>
            </a:lvl2pPr>
            <a:lvl3pPr>
              <a:defRPr sz="1000"/>
            </a:lvl3pPr>
            <a:lvl4pPr>
              <a:defRPr sz="1000"/>
            </a:lvl4pPr>
            <a:lvl5pPr>
              <a:defRPr sz="1000"/>
            </a:lvl5pPr>
          </a:lstStyle>
          <a:p>
            <a:pPr lvl="0"/>
            <a:r>
              <a:rPr lang="en-US" dirty="0"/>
              <a:t>Doctor’s Title</a:t>
            </a:r>
          </a:p>
          <a:p>
            <a:pPr lvl="0"/>
            <a:r>
              <a:rPr lang="en-US" dirty="0"/>
              <a:t>Department</a:t>
            </a:r>
          </a:p>
        </p:txBody>
      </p:sp>
      <p:sp>
        <p:nvSpPr>
          <p:cNvPr id="38" name="Picture Placeholder 4"/>
          <p:cNvSpPr>
            <a:spLocks noGrp="1"/>
          </p:cNvSpPr>
          <p:nvPr>
            <p:ph type="pic" sz="quarter" idx="46" hasCustomPrompt="1"/>
          </p:nvPr>
        </p:nvSpPr>
        <p:spPr>
          <a:xfrm>
            <a:off x="6696904" y="1232926"/>
            <a:ext cx="981395" cy="981395"/>
          </a:xfrm>
          <a:prstGeom prst="ellipse">
            <a:avLst/>
          </a:prstGeom>
        </p:spPr>
        <p:txBody>
          <a:bodyPr vert="horz"/>
          <a:lstStyle>
            <a:lvl1pPr marL="0" indent="0">
              <a:buNone/>
              <a:defRPr sz="1000"/>
            </a:lvl1pPr>
          </a:lstStyle>
          <a:p>
            <a:r>
              <a:rPr lang="en-US" dirty="0"/>
              <a:t>Click on icon </a:t>
            </a:r>
          </a:p>
          <a:p>
            <a:r>
              <a:rPr lang="en-US" dirty="0"/>
              <a:t>to insert image</a:t>
            </a:r>
          </a:p>
        </p:txBody>
      </p:sp>
      <p:sp>
        <p:nvSpPr>
          <p:cNvPr id="39" name="Text Placeholder 6"/>
          <p:cNvSpPr>
            <a:spLocks noGrp="1"/>
          </p:cNvSpPr>
          <p:nvPr>
            <p:ph type="body" sz="quarter" idx="47" hasCustomPrompt="1"/>
          </p:nvPr>
        </p:nvSpPr>
        <p:spPr>
          <a:xfrm>
            <a:off x="6457784" y="2226887"/>
            <a:ext cx="1453878" cy="207267"/>
          </a:xfrm>
          <a:prstGeom prst="rect">
            <a:avLst/>
          </a:prstGeom>
        </p:spPr>
        <p:txBody>
          <a:bodyPr vert="horz" anchor="b" anchorCtr="0">
            <a:noAutofit/>
          </a:bodyPr>
          <a:lstStyle>
            <a:lvl1pPr marL="0" indent="0">
              <a:buNone/>
              <a:defRPr sz="900" b="1" baseline="0">
                <a:solidFill>
                  <a:srgbClr val="0098D7"/>
                </a:solidFill>
              </a:defRPr>
            </a:lvl1pPr>
            <a:lvl2pPr>
              <a:defRPr sz="1000"/>
            </a:lvl2pPr>
            <a:lvl3pPr>
              <a:defRPr sz="1000"/>
            </a:lvl3pPr>
            <a:lvl4pPr>
              <a:defRPr sz="1000"/>
            </a:lvl4pPr>
            <a:lvl5pPr>
              <a:defRPr sz="1000"/>
            </a:lvl5pPr>
          </a:lstStyle>
          <a:p>
            <a:pPr lvl="0"/>
            <a:r>
              <a:rPr lang="en-US" dirty="0"/>
              <a:t>Dr. </a:t>
            </a:r>
            <a:r>
              <a:rPr lang="en-US" dirty="0" err="1"/>
              <a:t>FirstLast</a:t>
            </a:r>
            <a:r>
              <a:rPr lang="en-US" dirty="0"/>
              <a:t> Name, MD</a:t>
            </a:r>
          </a:p>
        </p:txBody>
      </p:sp>
      <p:sp>
        <p:nvSpPr>
          <p:cNvPr id="40" name="Text Placeholder 6"/>
          <p:cNvSpPr>
            <a:spLocks noGrp="1"/>
          </p:cNvSpPr>
          <p:nvPr>
            <p:ph type="body" sz="quarter" idx="48" hasCustomPrompt="1"/>
          </p:nvPr>
        </p:nvSpPr>
        <p:spPr>
          <a:xfrm>
            <a:off x="6457783" y="2371242"/>
            <a:ext cx="1453879" cy="385390"/>
          </a:xfrm>
          <a:prstGeom prst="rect">
            <a:avLst/>
          </a:prstGeom>
        </p:spPr>
        <p:txBody>
          <a:bodyPr vert="horz" anchor="t" anchorCtr="0">
            <a:noAutofit/>
          </a:bodyPr>
          <a:lstStyle>
            <a:lvl1pPr marL="0" indent="0">
              <a:buNone/>
              <a:defRPr sz="900" b="0" i="1">
                <a:solidFill>
                  <a:schemeClr val="accent6">
                    <a:lumMod val="75000"/>
                  </a:schemeClr>
                </a:solidFill>
                <a:latin typeface="Trebuchet MS"/>
                <a:cs typeface="Trebuchet MS"/>
              </a:defRPr>
            </a:lvl1pPr>
            <a:lvl2pPr>
              <a:defRPr sz="1000"/>
            </a:lvl2pPr>
            <a:lvl3pPr>
              <a:defRPr sz="1000"/>
            </a:lvl3pPr>
            <a:lvl4pPr>
              <a:defRPr sz="1000"/>
            </a:lvl4pPr>
            <a:lvl5pPr>
              <a:defRPr sz="1000"/>
            </a:lvl5pPr>
          </a:lstStyle>
          <a:p>
            <a:pPr lvl="0"/>
            <a:r>
              <a:rPr lang="en-US" dirty="0"/>
              <a:t>Doctor’s Title</a:t>
            </a:r>
          </a:p>
          <a:p>
            <a:pPr lvl="0"/>
            <a:r>
              <a:rPr lang="en-US" dirty="0"/>
              <a:t>Department</a:t>
            </a:r>
          </a:p>
        </p:txBody>
      </p:sp>
      <p:sp>
        <p:nvSpPr>
          <p:cNvPr id="42" name="Picture Placeholder 4"/>
          <p:cNvSpPr>
            <a:spLocks noGrp="1"/>
          </p:cNvSpPr>
          <p:nvPr>
            <p:ph type="pic" sz="quarter" idx="49" hasCustomPrompt="1"/>
          </p:nvPr>
        </p:nvSpPr>
        <p:spPr>
          <a:xfrm>
            <a:off x="861394" y="2965061"/>
            <a:ext cx="981395" cy="981395"/>
          </a:xfrm>
          <a:prstGeom prst="ellipse">
            <a:avLst/>
          </a:prstGeom>
        </p:spPr>
        <p:txBody>
          <a:bodyPr vert="horz"/>
          <a:lstStyle>
            <a:lvl1pPr marL="0" indent="0">
              <a:buNone/>
              <a:defRPr sz="1000"/>
            </a:lvl1pPr>
          </a:lstStyle>
          <a:p>
            <a:r>
              <a:rPr lang="en-US" dirty="0"/>
              <a:t>Click on icon </a:t>
            </a:r>
          </a:p>
          <a:p>
            <a:r>
              <a:rPr lang="en-US" dirty="0"/>
              <a:t>to insert image</a:t>
            </a:r>
          </a:p>
        </p:txBody>
      </p:sp>
      <p:sp>
        <p:nvSpPr>
          <p:cNvPr id="45" name="Text Placeholder 6"/>
          <p:cNvSpPr>
            <a:spLocks noGrp="1"/>
          </p:cNvSpPr>
          <p:nvPr>
            <p:ph type="body" sz="quarter" idx="50" hasCustomPrompt="1"/>
          </p:nvPr>
        </p:nvSpPr>
        <p:spPr>
          <a:xfrm>
            <a:off x="622274" y="3959022"/>
            <a:ext cx="1453878" cy="207267"/>
          </a:xfrm>
          <a:prstGeom prst="rect">
            <a:avLst/>
          </a:prstGeom>
        </p:spPr>
        <p:txBody>
          <a:bodyPr vert="horz" anchor="b" anchorCtr="0">
            <a:noAutofit/>
          </a:bodyPr>
          <a:lstStyle>
            <a:lvl1pPr marL="0" indent="0">
              <a:buNone/>
              <a:defRPr sz="900" b="1" baseline="0">
                <a:solidFill>
                  <a:srgbClr val="0098D7"/>
                </a:solidFill>
              </a:defRPr>
            </a:lvl1pPr>
            <a:lvl2pPr>
              <a:defRPr sz="1000"/>
            </a:lvl2pPr>
            <a:lvl3pPr>
              <a:defRPr sz="1000"/>
            </a:lvl3pPr>
            <a:lvl4pPr>
              <a:defRPr sz="1000"/>
            </a:lvl4pPr>
            <a:lvl5pPr>
              <a:defRPr sz="1000"/>
            </a:lvl5pPr>
          </a:lstStyle>
          <a:p>
            <a:pPr lvl="0"/>
            <a:r>
              <a:rPr lang="en-US" dirty="0"/>
              <a:t>Dr. </a:t>
            </a:r>
            <a:r>
              <a:rPr lang="en-US" dirty="0" err="1"/>
              <a:t>FirstLast</a:t>
            </a:r>
            <a:r>
              <a:rPr lang="en-US" dirty="0"/>
              <a:t> Name, MD</a:t>
            </a:r>
          </a:p>
        </p:txBody>
      </p:sp>
      <p:sp>
        <p:nvSpPr>
          <p:cNvPr id="71" name="Text Placeholder 6"/>
          <p:cNvSpPr>
            <a:spLocks noGrp="1"/>
          </p:cNvSpPr>
          <p:nvPr>
            <p:ph type="body" sz="quarter" idx="51" hasCustomPrompt="1"/>
          </p:nvPr>
        </p:nvSpPr>
        <p:spPr>
          <a:xfrm>
            <a:off x="622273" y="4103377"/>
            <a:ext cx="1453879" cy="385390"/>
          </a:xfrm>
          <a:prstGeom prst="rect">
            <a:avLst/>
          </a:prstGeom>
        </p:spPr>
        <p:txBody>
          <a:bodyPr vert="horz" anchor="t" anchorCtr="0">
            <a:noAutofit/>
          </a:bodyPr>
          <a:lstStyle>
            <a:lvl1pPr marL="0" indent="0">
              <a:buNone/>
              <a:defRPr sz="900" b="0" i="1">
                <a:solidFill>
                  <a:schemeClr val="accent6">
                    <a:lumMod val="75000"/>
                  </a:schemeClr>
                </a:solidFill>
                <a:latin typeface="Trebuchet MS"/>
                <a:cs typeface="Trebuchet MS"/>
              </a:defRPr>
            </a:lvl1pPr>
            <a:lvl2pPr>
              <a:defRPr sz="1000"/>
            </a:lvl2pPr>
            <a:lvl3pPr>
              <a:defRPr sz="1000"/>
            </a:lvl3pPr>
            <a:lvl4pPr>
              <a:defRPr sz="1000"/>
            </a:lvl4pPr>
            <a:lvl5pPr>
              <a:defRPr sz="1000"/>
            </a:lvl5pPr>
          </a:lstStyle>
          <a:p>
            <a:pPr lvl="0"/>
            <a:r>
              <a:rPr lang="en-US" dirty="0"/>
              <a:t>Doctor’s Title</a:t>
            </a:r>
          </a:p>
          <a:p>
            <a:pPr lvl="0"/>
            <a:r>
              <a:rPr lang="en-US" dirty="0"/>
              <a:t>Department</a:t>
            </a:r>
          </a:p>
        </p:txBody>
      </p:sp>
      <p:sp>
        <p:nvSpPr>
          <p:cNvPr id="72" name="Picture Placeholder 4"/>
          <p:cNvSpPr>
            <a:spLocks noGrp="1"/>
          </p:cNvSpPr>
          <p:nvPr>
            <p:ph type="pic" sz="quarter" idx="52" hasCustomPrompt="1"/>
          </p:nvPr>
        </p:nvSpPr>
        <p:spPr>
          <a:xfrm>
            <a:off x="2803517" y="2977627"/>
            <a:ext cx="981395" cy="981395"/>
          </a:xfrm>
          <a:prstGeom prst="ellipse">
            <a:avLst/>
          </a:prstGeom>
        </p:spPr>
        <p:txBody>
          <a:bodyPr vert="horz"/>
          <a:lstStyle>
            <a:lvl1pPr marL="0" indent="0">
              <a:buNone/>
              <a:defRPr sz="1000"/>
            </a:lvl1pPr>
          </a:lstStyle>
          <a:p>
            <a:r>
              <a:rPr lang="en-US" dirty="0"/>
              <a:t>Click on icon </a:t>
            </a:r>
          </a:p>
          <a:p>
            <a:r>
              <a:rPr lang="en-US" dirty="0"/>
              <a:t>to insert image</a:t>
            </a:r>
          </a:p>
        </p:txBody>
      </p:sp>
      <p:sp>
        <p:nvSpPr>
          <p:cNvPr id="73" name="Text Placeholder 6"/>
          <p:cNvSpPr>
            <a:spLocks noGrp="1"/>
          </p:cNvSpPr>
          <p:nvPr>
            <p:ph type="body" sz="quarter" idx="53" hasCustomPrompt="1"/>
          </p:nvPr>
        </p:nvSpPr>
        <p:spPr>
          <a:xfrm>
            <a:off x="2564397" y="3971588"/>
            <a:ext cx="1453878" cy="207267"/>
          </a:xfrm>
          <a:prstGeom prst="rect">
            <a:avLst/>
          </a:prstGeom>
        </p:spPr>
        <p:txBody>
          <a:bodyPr vert="horz" anchor="b" anchorCtr="0">
            <a:noAutofit/>
          </a:bodyPr>
          <a:lstStyle>
            <a:lvl1pPr marL="0" indent="0">
              <a:buNone/>
              <a:defRPr sz="900" b="1" baseline="0">
                <a:solidFill>
                  <a:srgbClr val="0098D7"/>
                </a:solidFill>
              </a:defRPr>
            </a:lvl1pPr>
            <a:lvl2pPr>
              <a:defRPr sz="1000"/>
            </a:lvl2pPr>
            <a:lvl3pPr>
              <a:defRPr sz="1000"/>
            </a:lvl3pPr>
            <a:lvl4pPr>
              <a:defRPr sz="1000"/>
            </a:lvl4pPr>
            <a:lvl5pPr>
              <a:defRPr sz="1000"/>
            </a:lvl5pPr>
          </a:lstStyle>
          <a:p>
            <a:pPr lvl="0"/>
            <a:r>
              <a:rPr lang="en-US" dirty="0"/>
              <a:t>Dr. </a:t>
            </a:r>
            <a:r>
              <a:rPr lang="en-US" dirty="0" err="1"/>
              <a:t>FirstLast</a:t>
            </a:r>
            <a:r>
              <a:rPr lang="en-US" dirty="0"/>
              <a:t> Name, MD</a:t>
            </a:r>
          </a:p>
        </p:txBody>
      </p:sp>
      <p:sp>
        <p:nvSpPr>
          <p:cNvPr id="74" name="Text Placeholder 6"/>
          <p:cNvSpPr>
            <a:spLocks noGrp="1"/>
          </p:cNvSpPr>
          <p:nvPr>
            <p:ph type="body" sz="quarter" idx="54" hasCustomPrompt="1"/>
          </p:nvPr>
        </p:nvSpPr>
        <p:spPr>
          <a:xfrm>
            <a:off x="2564396" y="4115943"/>
            <a:ext cx="1453879" cy="385390"/>
          </a:xfrm>
          <a:prstGeom prst="rect">
            <a:avLst/>
          </a:prstGeom>
        </p:spPr>
        <p:txBody>
          <a:bodyPr vert="horz" anchor="t" anchorCtr="0">
            <a:noAutofit/>
          </a:bodyPr>
          <a:lstStyle>
            <a:lvl1pPr marL="0" indent="0">
              <a:buNone/>
              <a:defRPr sz="900" b="0" i="1">
                <a:solidFill>
                  <a:schemeClr val="accent6">
                    <a:lumMod val="75000"/>
                  </a:schemeClr>
                </a:solidFill>
                <a:latin typeface="Trebuchet MS"/>
                <a:cs typeface="Trebuchet MS"/>
              </a:defRPr>
            </a:lvl1pPr>
            <a:lvl2pPr>
              <a:defRPr sz="1000"/>
            </a:lvl2pPr>
            <a:lvl3pPr>
              <a:defRPr sz="1000"/>
            </a:lvl3pPr>
            <a:lvl4pPr>
              <a:defRPr sz="1000"/>
            </a:lvl4pPr>
            <a:lvl5pPr>
              <a:defRPr sz="1000"/>
            </a:lvl5pPr>
          </a:lstStyle>
          <a:p>
            <a:pPr lvl="0"/>
            <a:r>
              <a:rPr lang="en-US" dirty="0"/>
              <a:t>Doctor’s Title</a:t>
            </a:r>
          </a:p>
          <a:p>
            <a:pPr lvl="0"/>
            <a:r>
              <a:rPr lang="en-US" dirty="0"/>
              <a:t>Department</a:t>
            </a:r>
          </a:p>
        </p:txBody>
      </p:sp>
      <p:sp>
        <p:nvSpPr>
          <p:cNvPr id="75" name="Picture Placeholder 4"/>
          <p:cNvSpPr>
            <a:spLocks noGrp="1"/>
          </p:cNvSpPr>
          <p:nvPr>
            <p:ph type="pic" sz="quarter" idx="55" hasCustomPrompt="1"/>
          </p:nvPr>
        </p:nvSpPr>
        <p:spPr>
          <a:xfrm>
            <a:off x="4754781" y="2970944"/>
            <a:ext cx="981395" cy="981395"/>
          </a:xfrm>
          <a:prstGeom prst="ellipse">
            <a:avLst/>
          </a:prstGeom>
        </p:spPr>
        <p:txBody>
          <a:bodyPr vert="horz"/>
          <a:lstStyle>
            <a:lvl1pPr marL="0" indent="0">
              <a:buNone/>
              <a:defRPr sz="1000"/>
            </a:lvl1pPr>
          </a:lstStyle>
          <a:p>
            <a:r>
              <a:rPr lang="en-US" dirty="0"/>
              <a:t>Click on icon </a:t>
            </a:r>
          </a:p>
          <a:p>
            <a:r>
              <a:rPr lang="en-US" dirty="0"/>
              <a:t>to insert image</a:t>
            </a:r>
          </a:p>
        </p:txBody>
      </p:sp>
      <p:sp>
        <p:nvSpPr>
          <p:cNvPr id="76" name="Text Placeholder 6"/>
          <p:cNvSpPr>
            <a:spLocks noGrp="1"/>
          </p:cNvSpPr>
          <p:nvPr>
            <p:ph type="body" sz="quarter" idx="56" hasCustomPrompt="1"/>
          </p:nvPr>
        </p:nvSpPr>
        <p:spPr>
          <a:xfrm>
            <a:off x="4515661" y="3964905"/>
            <a:ext cx="1453878" cy="207267"/>
          </a:xfrm>
          <a:prstGeom prst="rect">
            <a:avLst/>
          </a:prstGeom>
        </p:spPr>
        <p:txBody>
          <a:bodyPr vert="horz" anchor="b" anchorCtr="0">
            <a:noAutofit/>
          </a:bodyPr>
          <a:lstStyle>
            <a:lvl1pPr marL="0" indent="0">
              <a:buNone/>
              <a:defRPr sz="900" b="1" baseline="0">
                <a:solidFill>
                  <a:srgbClr val="0098D7"/>
                </a:solidFill>
              </a:defRPr>
            </a:lvl1pPr>
            <a:lvl2pPr>
              <a:defRPr sz="1000"/>
            </a:lvl2pPr>
            <a:lvl3pPr>
              <a:defRPr sz="1000"/>
            </a:lvl3pPr>
            <a:lvl4pPr>
              <a:defRPr sz="1000"/>
            </a:lvl4pPr>
            <a:lvl5pPr>
              <a:defRPr sz="1000"/>
            </a:lvl5pPr>
          </a:lstStyle>
          <a:p>
            <a:pPr lvl="0"/>
            <a:r>
              <a:rPr lang="en-US" dirty="0"/>
              <a:t>Dr. </a:t>
            </a:r>
            <a:r>
              <a:rPr lang="en-US" dirty="0" err="1"/>
              <a:t>FirstLast</a:t>
            </a:r>
            <a:r>
              <a:rPr lang="en-US" dirty="0"/>
              <a:t> Name, MD</a:t>
            </a:r>
          </a:p>
        </p:txBody>
      </p:sp>
      <p:sp>
        <p:nvSpPr>
          <p:cNvPr id="77" name="Text Placeholder 6"/>
          <p:cNvSpPr>
            <a:spLocks noGrp="1"/>
          </p:cNvSpPr>
          <p:nvPr>
            <p:ph type="body" sz="quarter" idx="57" hasCustomPrompt="1"/>
          </p:nvPr>
        </p:nvSpPr>
        <p:spPr>
          <a:xfrm>
            <a:off x="4515660" y="4109260"/>
            <a:ext cx="1453879" cy="385390"/>
          </a:xfrm>
          <a:prstGeom prst="rect">
            <a:avLst/>
          </a:prstGeom>
        </p:spPr>
        <p:txBody>
          <a:bodyPr vert="horz" anchor="t" anchorCtr="0">
            <a:noAutofit/>
          </a:bodyPr>
          <a:lstStyle>
            <a:lvl1pPr marL="0" indent="0">
              <a:buNone/>
              <a:defRPr sz="900" b="0" i="1">
                <a:solidFill>
                  <a:schemeClr val="accent6">
                    <a:lumMod val="75000"/>
                  </a:schemeClr>
                </a:solidFill>
                <a:latin typeface="Trebuchet MS"/>
                <a:cs typeface="Trebuchet MS"/>
              </a:defRPr>
            </a:lvl1pPr>
            <a:lvl2pPr>
              <a:defRPr sz="1000"/>
            </a:lvl2pPr>
            <a:lvl3pPr>
              <a:defRPr sz="1000"/>
            </a:lvl3pPr>
            <a:lvl4pPr>
              <a:defRPr sz="1000"/>
            </a:lvl4pPr>
            <a:lvl5pPr>
              <a:defRPr sz="1000"/>
            </a:lvl5pPr>
          </a:lstStyle>
          <a:p>
            <a:pPr lvl="0"/>
            <a:r>
              <a:rPr lang="en-US" dirty="0"/>
              <a:t>Doctor’s Title</a:t>
            </a:r>
          </a:p>
          <a:p>
            <a:pPr lvl="0"/>
            <a:r>
              <a:rPr lang="en-US" dirty="0"/>
              <a:t>Department</a:t>
            </a:r>
          </a:p>
        </p:txBody>
      </p:sp>
      <p:sp>
        <p:nvSpPr>
          <p:cNvPr id="78" name="Picture Placeholder 4"/>
          <p:cNvSpPr>
            <a:spLocks noGrp="1"/>
          </p:cNvSpPr>
          <p:nvPr>
            <p:ph type="pic" sz="quarter" idx="58" hasCustomPrompt="1"/>
          </p:nvPr>
        </p:nvSpPr>
        <p:spPr>
          <a:xfrm>
            <a:off x="6696904" y="2977627"/>
            <a:ext cx="981395" cy="981395"/>
          </a:xfrm>
          <a:prstGeom prst="ellipse">
            <a:avLst/>
          </a:prstGeom>
        </p:spPr>
        <p:txBody>
          <a:bodyPr vert="horz"/>
          <a:lstStyle>
            <a:lvl1pPr marL="0" indent="0">
              <a:buNone/>
              <a:defRPr sz="1000"/>
            </a:lvl1pPr>
          </a:lstStyle>
          <a:p>
            <a:r>
              <a:rPr lang="en-US" dirty="0"/>
              <a:t>Click on icon </a:t>
            </a:r>
          </a:p>
          <a:p>
            <a:r>
              <a:rPr lang="en-US" dirty="0"/>
              <a:t>to insert image</a:t>
            </a:r>
          </a:p>
        </p:txBody>
      </p:sp>
      <p:sp>
        <p:nvSpPr>
          <p:cNvPr id="79" name="Text Placeholder 6"/>
          <p:cNvSpPr>
            <a:spLocks noGrp="1"/>
          </p:cNvSpPr>
          <p:nvPr>
            <p:ph type="body" sz="quarter" idx="59" hasCustomPrompt="1"/>
          </p:nvPr>
        </p:nvSpPr>
        <p:spPr>
          <a:xfrm>
            <a:off x="6457784" y="3971588"/>
            <a:ext cx="1453878" cy="207267"/>
          </a:xfrm>
          <a:prstGeom prst="rect">
            <a:avLst/>
          </a:prstGeom>
        </p:spPr>
        <p:txBody>
          <a:bodyPr vert="horz" anchor="b" anchorCtr="0">
            <a:noAutofit/>
          </a:bodyPr>
          <a:lstStyle>
            <a:lvl1pPr marL="0" indent="0">
              <a:buNone/>
              <a:defRPr sz="900" b="1" baseline="0">
                <a:solidFill>
                  <a:srgbClr val="0098D7"/>
                </a:solidFill>
              </a:defRPr>
            </a:lvl1pPr>
            <a:lvl2pPr>
              <a:defRPr sz="1000"/>
            </a:lvl2pPr>
            <a:lvl3pPr>
              <a:defRPr sz="1000"/>
            </a:lvl3pPr>
            <a:lvl4pPr>
              <a:defRPr sz="1000"/>
            </a:lvl4pPr>
            <a:lvl5pPr>
              <a:defRPr sz="1000"/>
            </a:lvl5pPr>
          </a:lstStyle>
          <a:p>
            <a:pPr lvl="0"/>
            <a:r>
              <a:rPr lang="en-US" dirty="0"/>
              <a:t>Dr. </a:t>
            </a:r>
            <a:r>
              <a:rPr lang="en-US" dirty="0" err="1"/>
              <a:t>FirstLast</a:t>
            </a:r>
            <a:r>
              <a:rPr lang="en-US" dirty="0"/>
              <a:t> Name, MD</a:t>
            </a:r>
          </a:p>
        </p:txBody>
      </p:sp>
      <p:sp>
        <p:nvSpPr>
          <p:cNvPr id="80" name="Text Placeholder 6"/>
          <p:cNvSpPr>
            <a:spLocks noGrp="1"/>
          </p:cNvSpPr>
          <p:nvPr>
            <p:ph type="body" sz="quarter" idx="60" hasCustomPrompt="1"/>
          </p:nvPr>
        </p:nvSpPr>
        <p:spPr>
          <a:xfrm>
            <a:off x="6457783" y="4115943"/>
            <a:ext cx="1453879" cy="385390"/>
          </a:xfrm>
          <a:prstGeom prst="rect">
            <a:avLst/>
          </a:prstGeom>
        </p:spPr>
        <p:txBody>
          <a:bodyPr vert="horz" anchor="t" anchorCtr="0">
            <a:noAutofit/>
          </a:bodyPr>
          <a:lstStyle>
            <a:lvl1pPr marL="0" indent="0">
              <a:buNone/>
              <a:defRPr sz="900" b="0" i="1">
                <a:solidFill>
                  <a:schemeClr val="accent6">
                    <a:lumMod val="75000"/>
                  </a:schemeClr>
                </a:solidFill>
                <a:latin typeface="Trebuchet MS"/>
                <a:cs typeface="Trebuchet MS"/>
              </a:defRPr>
            </a:lvl1pPr>
            <a:lvl2pPr>
              <a:defRPr sz="1000"/>
            </a:lvl2pPr>
            <a:lvl3pPr>
              <a:defRPr sz="1000"/>
            </a:lvl3pPr>
            <a:lvl4pPr>
              <a:defRPr sz="1000"/>
            </a:lvl4pPr>
            <a:lvl5pPr>
              <a:defRPr sz="1000"/>
            </a:lvl5pPr>
          </a:lstStyle>
          <a:p>
            <a:pPr lvl="0"/>
            <a:r>
              <a:rPr lang="en-US" dirty="0"/>
              <a:t>Doctor’s Title</a:t>
            </a:r>
          </a:p>
          <a:p>
            <a:pPr lvl="0"/>
            <a:r>
              <a:rPr lang="en-US" dirty="0"/>
              <a:t>Department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D">
    <p:spTree>
      <p:nvGrpSpPr>
        <p:cNvPr id="1" name=""/>
        <p:cNvGrpSpPr/>
        <p:nvPr/>
      </p:nvGrpSpPr>
      <p:grpSpPr>
        <a:xfrm>
          <a:off x="0" y="0"/>
          <a:ext cx="0" cy="0"/>
          <a:chOff x="0" y="0"/>
          <a:chExt cx="0" cy="0"/>
        </a:xfrm>
      </p:grpSpPr>
      <p:pic>
        <p:nvPicPr>
          <p:cNvPr id="12" name="Picture 11" descr="pattern.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708400" y="1884363"/>
            <a:ext cx="5435600" cy="3263900"/>
          </a:xfrm>
          <a:prstGeom prst="rect">
            <a:avLst/>
          </a:prstGeom>
        </p:spPr>
      </p:pic>
      <p:sp>
        <p:nvSpPr>
          <p:cNvPr id="6" name="Slide Number Placeholder 5"/>
          <p:cNvSpPr>
            <a:spLocks noGrp="1"/>
          </p:cNvSpPr>
          <p:nvPr>
            <p:ph type="sldNum" sz="quarter" idx="12"/>
          </p:nvPr>
        </p:nvSpPr>
        <p:spPr>
          <a:xfrm>
            <a:off x="6553200" y="4771679"/>
            <a:ext cx="2133600" cy="274097"/>
          </a:xfrm>
          <a:prstGeom prst="rect">
            <a:avLst/>
          </a:prstGeom>
        </p:spPr>
        <p:txBody>
          <a:bodyPr/>
          <a:lstStyle/>
          <a:p>
            <a:fld id="{FE9E206F-B6C9-6B46-920E-6690A9897DBF}" type="slidenum">
              <a:rPr lang="en-US" smtClean="0"/>
              <a:t>‹#›</a:t>
            </a:fld>
            <a:endParaRPr lang="en-US"/>
          </a:p>
        </p:txBody>
      </p:sp>
      <p:sp>
        <p:nvSpPr>
          <p:cNvPr id="7" name="Text Placeholder 2"/>
          <p:cNvSpPr>
            <a:spLocks noGrp="1"/>
          </p:cNvSpPr>
          <p:nvPr>
            <p:ph type="body" idx="1" hasCustomPrompt="1"/>
          </p:nvPr>
        </p:nvSpPr>
        <p:spPr>
          <a:xfrm>
            <a:off x="572744" y="347068"/>
            <a:ext cx="3867616" cy="283977"/>
          </a:xfrm>
          <a:prstGeom prst="rect">
            <a:avLst/>
          </a:prstGeom>
        </p:spPr>
        <p:txBody>
          <a:bodyPr anchor="b"/>
          <a:lstStyle>
            <a:lvl1pPr marL="0" indent="0">
              <a:buNone/>
              <a:defRPr sz="1600" b="1" cap="all"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Month Day, Year</a:t>
            </a:r>
          </a:p>
        </p:txBody>
      </p:sp>
      <p:sp>
        <p:nvSpPr>
          <p:cNvPr id="8" name="Title 1"/>
          <p:cNvSpPr>
            <a:spLocks noGrp="1"/>
          </p:cNvSpPr>
          <p:nvPr>
            <p:ph type="title" hasCustomPrompt="1"/>
          </p:nvPr>
        </p:nvSpPr>
        <p:spPr>
          <a:xfrm>
            <a:off x="573865" y="631045"/>
            <a:ext cx="3867616" cy="2729573"/>
          </a:xfrm>
          <a:prstGeom prst="rect">
            <a:avLst/>
          </a:prstGeom>
        </p:spPr>
        <p:txBody>
          <a:bodyPr anchor="b" anchorCtr="0">
            <a:normAutofit/>
          </a:bodyPr>
          <a:lstStyle>
            <a:lvl1pPr algn="l">
              <a:defRPr sz="4000" b="1" cap="none">
                <a:solidFill>
                  <a:srgbClr val="00A9E0"/>
                </a:solidFill>
              </a:defRPr>
            </a:lvl1pPr>
          </a:lstStyle>
          <a:p>
            <a:r>
              <a:rPr lang="en-US" dirty="0"/>
              <a:t>Presentation Title Here</a:t>
            </a: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6479" y="4535915"/>
            <a:ext cx="1547011" cy="406090"/>
          </a:xfrm>
          <a:prstGeom prst="rect">
            <a:avLst/>
          </a:prstGeom>
        </p:spPr>
      </p:pic>
      <p:sp>
        <p:nvSpPr>
          <p:cNvPr id="10" name="Text Placeholder 2"/>
          <p:cNvSpPr>
            <a:spLocks noGrp="1"/>
          </p:cNvSpPr>
          <p:nvPr>
            <p:ph type="body" sz="quarter" idx="13" hasCustomPrompt="1"/>
          </p:nvPr>
        </p:nvSpPr>
        <p:spPr>
          <a:xfrm>
            <a:off x="572744" y="3372544"/>
            <a:ext cx="3868737" cy="923330"/>
          </a:xfrm>
          <a:prstGeom prst="rect">
            <a:avLst/>
          </a:prstGeom>
        </p:spPr>
        <p:txBody>
          <a:bodyPr vert="horz">
            <a:spAutoFit/>
          </a:bodyPr>
          <a:lstStyle>
            <a:lvl1pPr marL="0" indent="0">
              <a:buNone/>
              <a:defRPr sz="1800" b="0" baseline="0">
                <a:solidFill>
                  <a:schemeClr val="accent5">
                    <a:lumMod val="50000"/>
                  </a:schemeClr>
                </a:solidFill>
                <a:latin typeface="Trebuchet MS"/>
                <a:cs typeface="Trebuchet MS"/>
              </a:defRPr>
            </a:lvl1pPr>
            <a:lvl2pPr marL="457200" indent="0">
              <a:buNone/>
              <a:defRPr sz="900">
                <a:solidFill>
                  <a:srgbClr val="97999B"/>
                </a:solidFill>
                <a:latin typeface="Trebuchet MS"/>
                <a:cs typeface="Trebuchet MS"/>
              </a:defRPr>
            </a:lvl2pPr>
            <a:lvl3pPr marL="914400" indent="0">
              <a:buNone/>
              <a:defRPr sz="900">
                <a:solidFill>
                  <a:srgbClr val="97999B"/>
                </a:solidFill>
                <a:latin typeface="Trebuchet MS"/>
                <a:cs typeface="Trebuchet MS"/>
              </a:defRPr>
            </a:lvl3pPr>
            <a:lvl4pPr marL="1371600" indent="0">
              <a:buNone/>
              <a:defRPr sz="900">
                <a:solidFill>
                  <a:srgbClr val="97999B"/>
                </a:solidFill>
                <a:latin typeface="Trebuchet MS"/>
                <a:cs typeface="Trebuchet MS"/>
              </a:defRPr>
            </a:lvl4pPr>
            <a:lvl5pPr marL="1828800" indent="0">
              <a:buNone/>
              <a:defRPr sz="900">
                <a:solidFill>
                  <a:srgbClr val="97999B"/>
                </a:solidFill>
                <a:latin typeface="Trebuchet MS"/>
                <a:cs typeface="Trebuchet MS"/>
              </a:defRPr>
            </a:lvl5pPr>
          </a:lstStyle>
          <a:p>
            <a:pPr lvl="0"/>
            <a:r>
              <a:rPr lang="en-US" dirty="0"/>
              <a:t>Subtitle would go here and can extend onto several lines like this example shows </a:t>
            </a:r>
          </a:p>
        </p:txBody>
      </p:sp>
    </p:spTree>
    <p:extLst>
      <p:ext uri="{BB962C8B-B14F-4D97-AF65-F5344CB8AC3E}">
        <p14:creationId xmlns:p14="http://schemas.microsoft.com/office/powerpoint/2010/main" val="19962947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Divider Slide">
    <p:spTree>
      <p:nvGrpSpPr>
        <p:cNvPr id="1" name=""/>
        <p:cNvGrpSpPr/>
        <p:nvPr/>
      </p:nvGrpSpPr>
      <p:grpSpPr>
        <a:xfrm>
          <a:off x="0" y="0"/>
          <a:ext cx="0" cy="0"/>
          <a:chOff x="0" y="0"/>
          <a:chExt cx="0" cy="0"/>
        </a:xfrm>
      </p:grpSpPr>
      <p:cxnSp>
        <p:nvCxnSpPr>
          <p:cNvPr id="6" name="Straight Connector 5"/>
          <p:cNvCxnSpPr/>
          <p:nvPr userDrawn="1"/>
        </p:nvCxnSpPr>
        <p:spPr>
          <a:xfrm>
            <a:off x="-9427" y="5093737"/>
            <a:ext cx="9153426" cy="0"/>
          </a:xfrm>
          <a:prstGeom prst="line">
            <a:avLst/>
          </a:prstGeom>
          <a:noFill/>
          <a:ln w="88900" cap="flat" cmpd="sng" algn="ctr">
            <a:solidFill>
              <a:srgbClr val="FFE04F"/>
            </a:solidFill>
            <a:prstDash val="solid"/>
          </a:ln>
          <a:effectLst/>
        </p:spPr>
      </p:cxnSp>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5" name="Title 3"/>
          <p:cNvSpPr>
            <a:spLocks noGrp="1"/>
          </p:cNvSpPr>
          <p:nvPr>
            <p:ph type="ctrTitle"/>
          </p:nvPr>
        </p:nvSpPr>
        <p:spPr>
          <a:xfrm>
            <a:off x="471486" y="2360641"/>
            <a:ext cx="8201027" cy="584776"/>
          </a:xfrm>
          <a:prstGeom prst="rect">
            <a:avLst/>
          </a:prstGeom>
        </p:spPr>
        <p:txBody>
          <a:bodyPr anchor="ctr">
            <a:spAutoFit/>
          </a:bodyPr>
          <a:lstStyle>
            <a:lvl1pPr>
              <a:defRPr b="1">
                <a:solidFill>
                  <a:schemeClr val="bg1"/>
                </a:solidFill>
              </a:defRPr>
            </a:lvl1pPr>
          </a:lstStyle>
          <a:p>
            <a:r>
              <a:rPr lang="en-US" sz="3200" cap="none" spc="-80">
                <a:latin typeface="Arial" charset="0"/>
                <a:cs typeface="Arial" charset="0"/>
              </a:rPr>
              <a:t>Click to edit Master title style</a:t>
            </a:r>
            <a:endParaRPr lang="en-US" sz="3200" cap="none" spc="-80" dirty="0">
              <a:latin typeface="Arial" charset="0"/>
              <a:ea typeface="Arial" charset="0"/>
              <a:cs typeface="Arial" charset="0"/>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8684" y="4517310"/>
            <a:ext cx="370961" cy="449162"/>
          </a:xfrm>
          <a:prstGeom prst="rect">
            <a:avLst/>
          </a:prstGeom>
        </p:spPr>
      </p:pic>
      <p:sp>
        <p:nvSpPr>
          <p:cNvPr id="7" name="Picture Placeholder 6"/>
          <p:cNvSpPr>
            <a:spLocks noGrp="1"/>
          </p:cNvSpPr>
          <p:nvPr>
            <p:ph type="pic" sz="quarter" idx="11" hasCustomPrompt="1"/>
          </p:nvPr>
        </p:nvSpPr>
        <p:spPr>
          <a:xfrm>
            <a:off x="-9525" y="0"/>
            <a:ext cx="9153525" cy="5132388"/>
          </a:xfrm>
          <a:prstGeom prst="rect">
            <a:avLst/>
          </a:prstGeom>
        </p:spPr>
        <p:txBody>
          <a:bodyPr vert="horz" anchor="ctr"/>
          <a:lstStyle>
            <a:lvl1pPr marL="0" indent="0" algn="ctr">
              <a:buNone/>
              <a:defRPr baseline="0"/>
            </a:lvl1pPr>
          </a:lstStyle>
          <a:p>
            <a:r>
              <a:rPr lang="en-US" dirty="0"/>
              <a:t>Insert your own image for this divider slide</a:t>
            </a:r>
          </a:p>
        </p:txBody>
      </p:sp>
    </p:spTree>
    <p:extLst>
      <p:ext uri="{BB962C8B-B14F-4D97-AF65-F5344CB8AC3E}">
        <p14:creationId xmlns:p14="http://schemas.microsoft.com/office/powerpoint/2010/main" val="39650653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Slide A">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7447" t="17787" r="7281" b="19703"/>
          <a:stretch/>
        </p:blipFill>
        <p:spPr>
          <a:xfrm>
            <a:off x="0" y="0"/>
            <a:ext cx="9321799" cy="5148264"/>
          </a:xfrm>
          <a:prstGeom prst="rect">
            <a:avLst/>
          </a:prstGeom>
        </p:spPr>
      </p:pic>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5" name="Title 3"/>
          <p:cNvSpPr>
            <a:spLocks noGrp="1"/>
          </p:cNvSpPr>
          <p:nvPr>
            <p:ph type="ctrTitle" hasCustomPrompt="1"/>
          </p:nvPr>
        </p:nvSpPr>
        <p:spPr>
          <a:xfrm>
            <a:off x="471486" y="2360641"/>
            <a:ext cx="8201027" cy="584776"/>
          </a:xfrm>
          <a:prstGeom prst="rect">
            <a:avLst/>
          </a:prstGeom>
        </p:spPr>
        <p:txBody>
          <a:bodyPr anchor="ctr">
            <a:spAutoFit/>
          </a:bodyPr>
          <a:lstStyle>
            <a:lvl1pPr>
              <a:defRPr b="1">
                <a:solidFill>
                  <a:schemeClr val="bg1"/>
                </a:solidFill>
              </a:defRPr>
            </a:lvl1pPr>
          </a:lstStyle>
          <a:p>
            <a:r>
              <a:rPr lang="en-US" sz="3200" cap="none" spc="-80" dirty="0">
                <a:latin typeface="Arial" charset="0"/>
                <a:ea typeface="Arial" charset="0"/>
                <a:cs typeface="Arial" charset="0"/>
              </a:rPr>
              <a:t>Click to edit Divider</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8684" y="4517310"/>
            <a:ext cx="370961" cy="449162"/>
          </a:xfrm>
          <a:prstGeom prst="rect">
            <a:avLst/>
          </a:prstGeom>
        </p:spPr>
      </p:pic>
      <p:cxnSp>
        <p:nvCxnSpPr>
          <p:cNvPr id="9" name="Straight Connector 8"/>
          <p:cNvCxnSpPr/>
          <p:nvPr userDrawn="1"/>
        </p:nvCxnSpPr>
        <p:spPr>
          <a:xfrm>
            <a:off x="-9427" y="5093737"/>
            <a:ext cx="9153426" cy="0"/>
          </a:xfrm>
          <a:prstGeom prst="line">
            <a:avLst/>
          </a:prstGeom>
          <a:noFill/>
          <a:ln w="88900" cap="flat" cmpd="sng" algn="ctr">
            <a:solidFill>
              <a:srgbClr val="FFE04F"/>
            </a:solidFill>
            <a:prstDash val="solid"/>
          </a:ln>
          <a:effectLst/>
        </p:spPr>
      </p:cxnSp>
    </p:spTree>
    <p:extLst>
      <p:ext uri="{BB962C8B-B14F-4D97-AF65-F5344CB8AC3E}">
        <p14:creationId xmlns:p14="http://schemas.microsoft.com/office/powerpoint/2010/main" val="15181121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Slide B">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31837"/>
          </a:xfrm>
          <a:prstGeom prst="rect">
            <a:avLst/>
          </a:prstGeom>
        </p:spPr>
      </p:pic>
      <p:sp>
        <p:nvSpPr>
          <p:cNvPr id="5" name="Title 3"/>
          <p:cNvSpPr>
            <a:spLocks noGrp="1"/>
          </p:cNvSpPr>
          <p:nvPr>
            <p:ph type="ctrTitle" hasCustomPrompt="1"/>
          </p:nvPr>
        </p:nvSpPr>
        <p:spPr>
          <a:xfrm>
            <a:off x="471486" y="2380961"/>
            <a:ext cx="8201027" cy="584776"/>
          </a:xfrm>
          <a:prstGeom prst="rect">
            <a:avLst/>
          </a:prstGeom>
        </p:spPr>
        <p:txBody>
          <a:bodyPr anchor="ctr">
            <a:spAutoFit/>
          </a:bodyPr>
          <a:lstStyle>
            <a:lvl1pPr>
              <a:defRPr b="1">
                <a:solidFill>
                  <a:schemeClr val="bg1"/>
                </a:solidFill>
              </a:defRPr>
            </a:lvl1pPr>
          </a:lstStyle>
          <a:p>
            <a:r>
              <a:rPr lang="en-US" sz="3200" cap="none" spc="-80" dirty="0">
                <a:latin typeface="Arial" charset="0"/>
                <a:ea typeface="Arial" charset="0"/>
                <a:cs typeface="Arial" charset="0"/>
              </a:rPr>
              <a:t>Click to edit Divider</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8684" y="4517310"/>
            <a:ext cx="370961" cy="449162"/>
          </a:xfrm>
          <a:prstGeom prst="rect">
            <a:avLst/>
          </a:prstGeom>
        </p:spPr>
      </p:pic>
      <p:cxnSp>
        <p:nvCxnSpPr>
          <p:cNvPr id="8" name="Straight Connector 7"/>
          <p:cNvCxnSpPr/>
          <p:nvPr userDrawn="1"/>
        </p:nvCxnSpPr>
        <p:spPr>
          <a:xfrm>
            <a:off x="-9427" y="5093737"/>
            <a:ext cx="9153426" cy="0"/>
          </a:xfrm>
          <a:prstGeom prst="line">
            <a:avLst/>
          </a:prstGeom>
          <a:noFill/>
          <a:ln w="88900" cap="flat" cmpd="sng" algn="ctr">
            <a:solidFill>
              <a:srgbClr val="FFE04F"/>
            </a:solidFill>
            <a:prstDash val="solid"/>
          </a:ln>
          <a:effectLst/>
        </p:spPr>
      </p:cxnSp>
    </p:spTree>
    <p:extLst>
      <p:ext uri="{BB962C8B-B14F-4D97-AF65-F5344CB8AC3E}">
        <p14:creationId xmlns:p14="http://schemas.microsoft.com/office/powerpoint/2010/main" val="5861889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vider Slide C">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4912D95-9EAC-F54B-ACA4-A6FD5A6624C2}" type="slidenum">
              <a:rPr lang="en-US" smtClean="0"/>
              <a:pPr/>
              <a:t>‹#›</a:t>
            </a:fld>
            <a:endParaRPr lang="en-US" dirty="0"/>
          </a:p>
        </p:txBody>
      </p:sp>
      <p:pic>
        <p:nvPicPr>
          <p:cNvPr id="4" name="Picture 3"/>
          <p:cNvPicPr>
            <a:picLocks noChangeAspect="1"/>
          </p:cNvPicPr>
          <p:nvPr userDrawn="1"/>
        </p:nvPicPr>
        <p:blipFill>
          <a:blip r:embed="rId2">
            <a:alphaModFix amt="91000"/>
            <a:extLst>
              <a:ext uri="{BEBA8EAE-BF5A-486C-A8C5-ECC9F3942E4B}">
                <a14:imgProps xmlns:a14="http://schemas.microsoft.com/office/drawing/2010/main">
                  <a14:imgLayer r:embed="rId3">
                    <a14:imgEffect>
                      <a14:sharpenSoften amount="94000"/>
                    </a14:imgEffect>
                  </a14:imgLayer>
                </a14:imgProps>
              </a:ex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5" name="Picture 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68684" y="4517310"/>
            <a:ext cx="370961" cy="449162"/>
          </a:xfrm>
          <a:prstGeom prst="rect">
            <a:avLst/>
          </a:prstGeom>
        </p:spPr>
      </p:pic>
      <p:sp>
        <p:nvSpPr>
          <p:cNvPr id="6" name="Text Placeholder 6"/>
          <p:cNvSpPr>
            <a:spLocks noGrp="1"/>
          </p:cNvSpPr>
          <p:nvPr>
            <p:ph type="body" sz="quarter" idx="11" hasCustomPrompt="1"/>
          </p:nvPr>
        </p:nvSpPr>
        <p:spPr>
          <a:xfrm>
            <a:off x="1146919" y="2178772"/>
            <a:ext cx="6855044" cy="830997"/>
          </a:xfrm>
          <a:prstGeom prst="rect">
            <a:avLst/>
          </a:prstGeom>
        </p:spPr>
        <p:txBody>
          <a:bodyPr vert="horz" anchor="ctr" anchorCtr="0">
            <a:spAutoFit/>
          </a:bodyPr>
          <a:lstStyle>
            <a:lvl1pPr marL="0" indent="0" algn="ctr">
              <a:buNone/>
              <a:defRPr sz="4800" b="1">
                <a:solidFill>
                  <a:schemeClr val="accent1"/>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Divider Slide</a:t>
            </a:r>
          </a:p>
        </p:txBody>
      </p:sp>
    </p:spTree>
    <p:extLst>
      <p:ext uri="{BB962C8B-B14F-4D97-AF65-F5344CB8AC3E}">
        <p14:creationId xmlns:p14="http://schemas.microsoft.com/office/powerpoint/2010/main" val="29134736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7" name="Text Placeholder 6"/>
          <p:cNvSpPr>
            <a:spLocks noGrp="1"/>
          </p:cNvSpPr>
          <p:nvPr>
            <p:ph type="body" sz="quarter" idx="39" hasCustomPrompt="1"/>
          </p:nvPr>
        </p:nvSpPr>
        <p:spPr>
          <a:xfrm>
            <a:off x="801842" y="943207"/>
            <a:ext cx="7464425" cy="400110"/>
          </a:xfrm>
          <a:prstGeom prst="rect">
            <a:avLst/>
          </a:prstGeom>
        </p:spPr>
        <p:txBody>
          <a:bodyPr vert="horz" wrap="square" anchor="b" anchorCtr="0">
            <a:spAutoFit/>
          </a:bodyPr>
          <a:lstStyle>
            <a:lvl1pPr marL="0" indent="0" algn="l">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Name of Table</a:t>
            </a:r>
          </a:p>
        </p:txBody>
      </p:sp>
      <p:sp>
        <p:nvSpPr>
          <p:cNvPr id="8" name="Table Placeholder 7"/>
          <p:cNvSpPr>
            <a:spLocks noGrp="1"/>
          </p:cNvSpPr>
          <p:nvPr>
            <p:ph type="tbl" sz="quarter" idx="40"/>
          </p:nvPr>
        </p:nvSpPr>
        <p:spPr>
          <a:xfrm>
            <a:off x="801843" y="1343317"/>
            <a:ext cx="7464425" cy="2923883"/>
          </a:xfrm>
          <a:prstGeom prst="rect">
            <a:avLst/>
          </a:prstGeom>
        </p:spPr>
        <p:txBody>
          <a:bodyPr vert="horz"/>
          <a:lstStyle/>
          <a:p>
            <a:r>
              <a:rPr lang="en-US"/>
              <a:t>Click icon to add table</a:t>
            </a:r>
            <a:endParaRPr lang="en-US" dirty="0"/>
          </a:p>
        </p:txBody>
      </p:sp>
    </p:spTree>
    <p:extLst>
      <p:ext uri="{BB962C8B-B14F-4D97-AF65-F5344CB8AC3E}">
        <p14:creationId xmlns:p14="http://schemas.microsoft.com/office/powerpoint/2010/main" val="24840147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6" name="Text Placeholder 6"/>
          <p:cNvSpPr>
            <a:spLocks noGrp="1"/>
          </p:cNvSpPr>
          <p:nvPr>
            <p:ph type="body" sz="quarter" idx="39" hasCustomPrompt="1"/>
          </p:nvPr>
        </p:nvSpPr>
        <p:spPr>
          <a:xfrm>
            <a:off x="771607" y="2219720"/>
            <a:ext cx="1465966" cy="771098"/>
          </a:xfrm>
          <a:prstGeom prst="rect">
            <a:avLst/>
          </a:prstGeom>
        </p:spPr>
        <p:txBody>
          <a:bodyPr vert="horz" anchor="b" anchorCtr="0">
            <a:spAutoFit/>
          </a:bodyPr>
          <a:lstStyle>
            <a:lvl1pPr marL="0" indent="0" algn="l">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Bar Graph</a:t>
            </a:r>
          </a:p>
          <a:p>
            <a:pPr lvl="0"/>
            <a:r>
              <a:rPr lang="en-US" dirty="0"/>
              <a:t>Name</a:t>
            </a:r>
          </a:p>
        </p:txBody>
      </p:sp>
      <p:sp>
        <p:nvSpPr>
          <p:cNvPr id="4" name="Chart Placeholder 3"/>
          <p:cNvSpPr>
            <a:spLocks noGrp="1"/>
          </p:cNvSpPr>
          <p:nvPr>
            <p:ph type="chart" sz="quarter" idx="40"/>
          </p:nvPr>
        </p:nvSpPr>
        <p:spPr>
          <a:xfrm>
            <a:off x="2312988" y="1282924"/>
            <a:ext cx="6357937" cy="2905125"/>
          </a:xfrm>
          <a:prstGeom prst="rect">
            <a:avLst/>
          </a:prstGeom>
        </p:spPr>
        <p:txBody>
          <a:bodyPr vert="horz"/>
          <a:lstStyle/>
          <a:p>
            <a:r>
              <a:rPr lang="en-US"/>
              <a:t>Click icon to add chart</a:t>
            </a:r>
          </a:p>
        </p:txBody>
      </p:sp>
    </p:spTree>
    <p:extLst>
      <p:ext uri="{BB962C8B-B14F-4D97-AF65-F5344CB8AC3E}">
        <p14:creationId xmlns:p14="http://schemas.microsoft.com/office/powerpoint/2010/main" val="24532540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4912D95-9EAC-F54B-ACA4-A6FD5A6624C2}" type="slidenum">
              <a:rPr lang="en-US" smtClean="0"/>
              <a:pPr/>
              <a:t>‹#›</a:t>
            </a:fld>
            <a:endParaRPr lang="en-US" dirty="0"/>
          </a:p>
        </p:txBody>
      </p:sp>
      <p:pic>
        <p:nvPicPr>
          <p:cNvPr id="4" name="Picture 3"/>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0" y="1"/>
            <a:ext cx="9144000" cy="5143500"/>
          </a:xfrm>
          <a:prstGeom prst="rect">
            <a:avLst/>
          </a:prstGeom>
        </p:spPr>
      </p:pic>
      <p:sp>
        <p:nvSpPr>
          <p:cNvPr id="5" name="Title 3"/>
          <p:cNvSpPr>
            <a:spLocks noGrp="1"/>
          </p:cNvSpPr>
          <p:nvPr>
            <p:ph type="ctrTitle" hasCustomPrompt="1"/>
          </p:nvPr>
        </p:nvSpPr>
        <p:spPr>
          <a:xfrm>
            <a:off x="687600" y="1145059"/>
            <a:ext cx="7772400" cy="2993424"/>
          </a:xfrm>
          <a:prstGeom prst="rect">
            <a:avLst/>
          </a:prstGeom>
        </p:spPr>
        <p:txBody>
          <a:bodyPr anchor="ctr"/>
          <a:lstStyle>
            <a:lvl1pPr>
              <a:defRPr b="1"/>
            </a:lvl1pPr>
          </a:lstStyle>
          <a:p>
            <a:r>
              <a:rPr lang="en-US" sz="4800" cap="none" spc="-80" dirty="0">
                <a:solidFill>
                  <a:srgbClr val="00B0F0"/>
                </a:solidFill>
                <a:latin typeface="Arial" charset="0"/>
                <a:ea typeface="Arial" charset="0"/>
                <a:cs typeface="Arial" charset="0"/>
              </a:rPr>
              <a:t>Thank you</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6479" y="4535915"/>
            <a:ext cx="1547011" cy="406090"/>
          </a:xfrm>
          <a:prstGeom prst="rect">
            <a:avLst/>
          </a:prstGeom>
        </p:spPr>
      </p:pic>
    </p:spTree>
    <p:extLst>
      <p:ext uri="{BB962C8B-B14F-4D97-AF65-F5344CB8AC3E}">
        <p14:creationId xmlns:p14="http://schemas.microsoft.com/office/powerpoint/2010/main" val="108050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Title Slide ">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0" y="1"/>
            <a:ext cx="9144000" cy="5143500"/>
          </a:xfrm>
          <a:prstGeom prst="rect">
            <a:avLst/>
          </a:prstGeom>
        </p:spPr>
      </p:pic>
      <p:sp>
        <p:nvSpPr>
          <p:cNvPr id="6" name="Slide Number Placeholder 5"/>
          <p:cNvSpPr>
            <a:spLocks noGrp="1"/>
          </p:cNvSpPr>
          <p:nvPr>
            <p:ph type="sldNum" sz="quarter" idx="12"/>
          </p:nvPr>
        </p:nvSpPr>
        <p:spPr>
          <a:xfrm>
            <a:off x="6553200" y="4771679"/>
            <a:ext cx="2133600" cy="274097"/>
          </a:xfrm>
          <a:prstGeom prst="rect">
            <a:avLst/>
          </a:prstGeom>
        </p:spPr>
        <p:txBody>
          <a:bodyPr/>
          <a:lstStyle/>
          <a:p>
            <a:fld id="{FE9E206F-B6C9-6B46-920E-6690A9897DBF}" type="slidenum">
              <a:rPr lang="en-US" smtClean="0"/>
              <a:t>‹#›</a:t>
            </a:fld>
            <a:endParaRPr lang="en-US"/>
          </a:p>
        </p:txBody>
      </p:sp>
      <p:sp>
        <p:nvSpPr>
          <p:cNvPr id="27" name="Text Placeholder 2"/>
          <p:cNvSpPr>
            <a:spLocks noGrp="1"/>
          </p:cNvSpPr>
          <p:nvPr>
            <p:ph type="body" idx="1" hasCustomPrompt="1"/>
          </p:nvPr>
        </p:nvSpPr>
        <p:spPr>
          <a:xfrm>
            <a:off x="572744" y="347068"/>
            <a:ext cx="3867616" cy="283977"/>
          </a:xfrm>
          <a:prstGeom prst="rect">
            <a:avLst/>
          </a:prstGeom>
        </p:spPr>
        <p:txBody>
          <a:bodyPr anchor="b"/>
          <a:lstStyle>
            <a:lvl1pPr marL="0" indent="0">
              <a:buNone/>
              <a:defRPr sz="1600" b="1" cap="all"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Month Day, Year</a:t>
            </a:r>
          </a:p>
        </p:txBody>
      </p:sp>
      <p:sp>
        <p:nvSpPr>
          <p:cNvPr id="33" name="Title 1"/>
          <p:cNvSpPr>
            <a:spLocks noGrp="1"/>
          </p:cNvSpPr>
          <p:nvPr>
            <p:ph type="title" hasCustomPrompt="1"/>
          </p:nvPr>
        </p:nvSpPr>
        <p:spPr>
          <a:xfrm>
            <a:off x="573865" y="631045"/>
            <a:ext cx="3867616" cy="2729573"/>
          </a:xfrm>
          <a:prstGeom prst="rect">
            <a:avLst/>
          </a:prstGeom>
        </p:spPr>
        <p:txBody>
          <a:bodyPr anchor="b" anchorCtr="0">
            <a:normAutofit/>
          </a:bodyPr>
          <a:lstStyle>
            <a:lvl1pPr algn="l">
              <a:defRPr sz="4000" b="1" cap="none" baseline="0">
                <a:solidFill>
                  <a:srgbClr val="00A9E0"/>
                </a:solidFill>
              </a:defRPr>
            </a:lvl1pPr>
          </a:lstStyle>
          <a:p>
            <a:r>
              <a:rPr lang="en-US" dirty="0"/>
              <a:t>Presentation Title Here</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6479" y="4535915"/>
            <a:ext cx="1547011" cy="406090"/>
          </a:xfrm>
          <a:prstGeom prst="rect">
            <a:avLst/>
          </a:prstGeom>
        </p:spPr>
      </p:pic>
      <p:sp>
        <p:nvSpPr>
          <p:cNvPr id="9" name="Picture Placeholder 4"/>
          <p:cNvSpPr>
            <a:spLocks noGrp="1"/>
          </p:cNvSpPr>
          <p:nvPr>
            <p:ph type="pic" sz="quarter" idx="14"/>
          </p:nvPr>
        </p:nvSpPr>
        <p:spPr>
          <a:xfrm>
            <a:off x="4438312" y="-585774"/>
            <a:ext cx="6283159" cy="6280446"/>
          </a:xfrm>
          <a:prstGeom prst="ellipse">
            <a:avLst/>
          </a:prstGeom>
        </p:spPr>
        <p:txBody>
          <a:bodyPr vert="horz"/>
          <a:lstStyle>
            <a:lvl1pPr marL="0" indent="0" algn="ctr">
              <a:buNone/>
              <a:defRPr/>
            </a:lvl1pPr>
          </a:lstStyle>
          <a:p>
            <a:r>
              <a:rPr lang="en-US"/>
              <a:t>Click icon to add picture</a:t>
            </a:r>
            <a:endParaRPr lang="en-US" dirty="0"/>
          </a:p>
        </p:txBody>
      </p:sp>
      <p:sp>
        <p:nvSpPr>
          <p:cNvPr id="10" name="Text Placeholder 2"/>
          <p:cNvSpPr>
            <a:spLocks noGrp="1"/>
          </p:cNvSpPr>
          <p:nvPr>
            <p:ph type="body" sz="quarter" idx="13" hasCustomPrompt="1"/>
          </p:nvPr>
        </p:nvSpPr>
        <p:spPr>
          <a:xfrm>
            <a:off x="572744" y="3372544"/>
            <a:ext cx="3868737" cy="923330"/>
          </a:xfrm>
          <a:prstGeom prst="rect">
            <a:avLst/>
          </a:prstGeom>
        </p:spPr>
        <p:txBody>
          <a:bodyPr vert="horz">
            <a:spAutoFit/>
          </a:bodyPr>
          <a:lstStyle>
            <a:lvl1pPr marL="0" indent="0">
              <a:buNone/>
              <a:defRPr sz="1800" b="0" baseline="0">
                <a:solidFill>
                  <a:schemeClr val="accent5">
                    <a:lumMod val="50000"/>
                  </a:schemeClr>
                </a:solidFill>
                <a:latin typeface="Trebuchet MS"/>
                <a:cs typeface="Trebuchet MS"/>
              </a:defRPr>
            </a:lvl1pPr>
            <a:lvl2pPr marL="457200" indent="0">
              <a:buNone/>
              <a:defRPr sz="900">
                <a:solidFill>
                  <a:srgbClr val="97999B"/>
                </a:solidFill>
                <a:latin typeface="Trebuchet MS"/>
                <a:cs typeface="Trebuchet MS"/>
              </a:defRPr>
            </a:lvl2pPr>
            <a:lvl3pPr marL="914400" indent="0">
              <a:buNone/>
              <a:defRPr sz="900">
                <a:solidFill>
                  <a:srgbClr val="97999B"/>
                </a:solidFill>
                <a:latin typeface="Trebuchet MS"/>
                <a:cs typeface="Trebuchet MS"/>
              </a:defRPr>
            </a:lvl3pPr>
            <a:lvl4pPr marL="1371600" indent="0">
              <a:buNone/>
              <a:defRPr sz="900">
                <a:solidFill>
                  <a:srgbClr val="97999B"/>
                </a:solidFill>
                <a:latin typeface="Trebuchet MS"/>
                <a:cs typeface="Trebuchet MS"/>
              </a:defRPr>
            </a:lvl4pPr>
            <a:lvl5pPr marL="1828800" indent="0">
              <a:buNone/>
              <a:defRPr sz="900">
                <a:solidFill>
                  <a:srgbClr val="97999B"/>
                </a:solidFill>
                <a:latin typeface="Trebuchet MS"/>
                <a:cs typeface="Trebuchet MS"/>
              </a:defRPr>
            </a:lvl5pPr>
          </a:lstStyle>
          <a:p>
            <a:pPr lvl="0"/>
            <a:r>
              <a:rPr lang="en-US" dirty="0"/>
              <a:t>Subtitle would go here and can extend onto several lines like this example shows </a:t>
            </a:r>
          </a:p>
        </p:txBody>
      </p:sp>
    </p:spTree>
    <p:extLst>
      <p:ext uri="{BB962C8B-B14F-4D97-AF65-F5344CB8AC3E}">
        <p14:creationId xmlns:p14="http://schemas.microsoft.com/office/powerpoint/2010/main" val="431521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of Contents (3 poin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4912D95-9EAC-F54B-ACA4-A6FD5A6624C2}" type="slidenum">
              <a:rPr lang="en-US" smtClean="0"/>
              <a:pPr/>
              <a:t>‹#›</a:t>
            </a:fld>
            <a:endParaRPr lang="en-US" dirty="0"/>
          </a:p>
        </p:txBody>
      </p:sp>
      <p:grpSp>
        <p:nvGrpSpPr>
          <p:cNvPr id="28" name="Group 27"/>
          <p:cNvGrpSpPr/>
          <p:nvPr userDrawn="1"/>
        </p:nvGrpSpPr>
        <p:grpSpPr>
          <a:xfrm>
            <a:off x="1227328" y="1424287"/>
            <a:ext cx="3680971" cy="307753"/>
            <a:chOff x="1227328" y="1424287"/>
            <a:chExt cx="3680971" cy="307753"/>
          </a:xfrm>
        </p:grpSpPr>
        <p:cxnSp>
          <p:nvCxnSpPr>
            <p:cNvPr id="29" name="Straight Connector 28"/>
            <p:cNvCxnSpPr/>
            <p:nvPr userDrawn="1"/>
          </p:nvCxnSpPr>
          <p:spPr>
            <a:xfrm flipV="1">
              <a:off x="1840813" y="1611995"/>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30" name="Oval 29"/>
            <p:cNvSpPr/>
            <p:nvPr/>
          </p:nvSpPr>
          <p:spPr>
            <a:xfrm>
              <a:off x="1227328" y="1424287"/>
              <a:ext cx="307753" cy="307753"/>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a:endParaRPr lang="en-US" sz="1200" b="1" kern="1200" dirty="0">
                <a:solidFill>
                  <a:prstClr val="white"/>
                </a:solidFill>
                <a:latin typeface="Arial" charset="0"/>
                <a:ea typeface="Arial" charset="0"/>
                <a:cs typeface="Arial" charset="0"/>
              </a:endParaRPr>
            </a:p>
          </p:txBody>
        </p:sp>
        <p:sp>
          <p:nvSpPr>
            <p:cNvPr id="31" name="TextBox 30"/>
            <p:cNvSpPr txBox="1"/>
            <p:nvPr/>
          </p:nvSpPr>
          <p:spPr>
            <a:xfrm>
              <a:off x="1251614" y="1429474"/>
              <a:ext cx="312903" cy="276999"/>
            </a:xfrm>
            <a:prstGeom prst="rect">
              <a:avLst/>
            </a:prstGeom>
            <a:noFill/>
          </p:spPr>
          <p:txBody>
            <a:bodyPr wrap="square" rtlCol="0">
              <a:spAutoFit/>
            </a:bodyPr>
            <a:lstStyle/>
            <a:p>
              <a:r>
                <a:rPr lang="en-US" sz="1200" b="1" dirty="0">
                  <a:solidFill>
                    <a:schemeClr val="bg1"/>
                  </a:solidFill>
                  <a:latin typeface="Arial"/>
                  <a:cs typeface="Arial"/>
                </a:rPr>
                <a:t>1</a:t>
              </a:r>
            </a:p>
          </p:txBody>
        </p:sp>
      </p:grpSp>
      <p:grpSp>
        <p:nvGrpSpPr>
          <p:cNvPr id="32" name="Group 31"/>
          <p:cNvGrpSpPr/>
          <p:nvPr userDrawn="1"/>
        </p:nvGrpSpPr>
        <p:grpSpPr>
          <a:xfrm>
            <a:off x="1232972" y="2017404"/>
            <a:ext cx="3675327" cy="298221"/>
            <a:chOff x="1232972" y="2017404"/>
            <a:chExt cx="3675327" cy="298221"/>
          </a:xfrm>
        </p:grpSpPr>
        <p:sp>
          <p:nvSpPr>
            <p:cNvPr id="33" name="Oval 32"/>
            <p:cNvSpPr/>
            <p:nvPr userDrawn="1"/>
          </p:nvSpPr>
          <p:spPr>
            <a:xfrm>
              <a:off x="1236860" y="2017404"/>
              <a:ext cx="298221" cy="298221"/>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200" b="1" kern="1200" dirty="0">
                <a:solidFill>
                  <a:schemeClr val="bg1"/>
                </a:solidFill>
                <a:latin typeface="Arial" charset="0"/>
                <a:ea typeface="Arial" charset="0"/>
                <a:cs typeface="Arial" charset="0"/>
              </a:endParaRPr>
            </a:p>
          </p:txBody>
        </p:sp>
        <p:grpSp>
          <p:nvGrpSpPr>
            <p:cNvPr id="34" name="Group 33"/>
            <p:cNvGrpSpPr/>
            <p:nvPr userDrawn="1"/>
          </p:nvGrpSpPr>
          <p:grpSpPr>
            <a:xfrm>
              <a:off x="1232972" y="2021694"/>
              <a:ext cx="3675327" cy="276999"/>
              <a:chOff x="1232972" y="2021694"/>
              <a:chExt cx="3675327" cy="276999"/>
            </a:xfrm>
          </p:grpSpPr>
          <p:cxnSp>
            <p:nvCxnSpPr>
              <p:cNvPr id="35" name="Straight Connector 34"/>
              <p:cNvCxnSpPr/>
              <p:nvPr userDrawn="1"/>
            </p:nvCxnSpPr>
            <p:spPr>
              <a:xfrm flipV="1">
                <a:off x="1840813" y="2209924"/>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36" name="TextBox 35"/>
              <p:cNvSpPr txBox="1"/>
              <p:nvPr userDrawn="1"/>
            </p:nvSpPr>
            <p:spPr>
              <a:xfrm>
                <a:off x="1232972" y="2021694"/>
                <a:ext cx="312903" cy="276999"/>
              </a:xfrm>
              <a:prstGeom prst="rect">
                <a:avLst/>
              </a:prstGeom>
              <a:noFill/>
            </p:spPr>
            <p:txBody>
              <a:bodyPr wrap="square" rtlCol="0">
                <a:spAutoFit/>
              </a:bodyPr>
              <a:lstStyle/>
              <a:p>
                <a:pPr algn="ctr"/>
                <a:r>
                  <a:rPr lang="en-US" sz="1200" b="1" dirty="0">
                    <a:solidFill>
                      <a:schemeClr val="bg1"/>
                    </a:solidFill>
                    <a:latin typeface="Arial"/>
                    <a:cs typeface="Arial"/>
                  </a:rPr>
                  <a:t>2</a:t>
                </a:r>
              </a:p>
            </p:txBody>
          </p:sp>
        </p:grpSp>
      </p:grpSp>
      <p:sp>
        <p:nvSpPr>
          <p:cNvPr id="40" name="Text Placeholder 13"/>
          <p:cNvSpPr>
            <a:spLocks noGrp="1"/>
          </p:cNvSpPr>
          <p:nvPr>
            <p:ph type="body" sz="quarter" idx="11" hasCustomPrompt="1"/>
          </p:nvPr>
        </p:nvSpPr>
        <p:spPr>
          <a:xfrm>
            <a:off x="5111750" y="1120411"/>
            <a:ext cx="3373438" cy="3222802"/>
          </a:xfrm>
          <a:prstGeom prst="rect">
            <a:avLst/>
          </a:prstGeom>
        </p:spPr>
        <p:txBody>
          <a:bodyPr vert="horz"/>
          <a:lstStyle>
            <a:lvl1pPr marL="0" indent="0">
              <a:lnSpc>
                <a:spcPct val="250000"/>
              </a:lnSpc>
              <a:spcBef>
                <a:spcPts val="0"/>
              </a:spcBef>
              <a:buNone/>
              <a:defRPr sz="1600" baseline="0">
                <a:solidFill>
                  <a:schemeClr val="accent5">
                    <a:lumMod val="50000"/>
                  </a:schemeClr>
                </a:solidFill>
                <a:latin typeface="Trebuchet MS"/>
                <a:cs typeface="Trebuchet MS"/>
              </a:defRPr>
            </a:lvl1pPr>
            <a:lvl2pPr marL="457200" indent="0">
              <a:buNone/>
              <a:defRPr sz="900">
                <a:solidFill>
                  <a:srgbClr val="97999B"/>
                </a:solidFill>
                <a:latin typeface="Trebuchet MS"/>
                <a:cs typeface="Trebuchet MS"/>
              </a:defRPr>
            </a:lvl2pPr>
            <a:lvl3pPr marL="914400" indent="0">
              <a:buNone/>
              <a:defRPr sz="900">
                <a:solidFill>
                  <a:srgbClr val="97999B"/>
                </a:solidFill>
                <a:latin typeface="Trebuchet MS"/>
                <a:cs typeface="Trebuchet MS"/>
              </a:defRPr>
            </a:lvl3pPr>
            <a:lvl4pPr marL="1371600" indent="0">
              <a:buNone/>
              <a:defRPr sz="900">
                <a:solidFill>
                  <a:srgbClr val="97999B"/>
                </a:solidFill>
                <a:latin typeface="Trebuchet MS"/>
                <a:cs typeface="Trebuchet MS"/>
              </a:defRPr>
            </a:lvl4pPr>
            <a:lvl5pPr marL="1828800" indent="0">
              <a:buNone/>
              <a:defRPr sz="900">
                <a:solidFill>
                  <a:srgbClr val="97999B"/>
                </a:solidFill>
                <a:latin typeface="Trebuchet MS"/>
                <a:cs typeface="Trebuchet MS"/>
              </a:defRPr>
            </a:lvl5pPr>
          </a:lstStyle>
          <a:p>
            <a:pPr lvl="0"/>
            <a:r>
              <a:rPr lang="en-US" dirty="0"/>
              <a:t>First topic </a:t>
            </a:r>
          </a:p>
          <a:p>
            <a:pPr lvl="0"/>
            <a:r>
              <a:rPr lang="en-US" dirty="0"/>
              <a:t>Second Topic</a:t>
            </a:r>
          </a:p>
          <a:p>
            <a:pPr lvl="0"/>
            <a:r>
              <a:rPr lang="en-US" dirty="0"/>
              <a:t>Third Topic</a:t>
            </a:r>
          </a:p>
        </p:txBody>
      </p:sp>
      <p:grpSp>
        <p:nvGrpSpPr>
          <p:cNvPr id="44" name="Group 43"/>
          <p:cNvGrpSpPr/>
          <p:nvPr userDrawn="1"/>
        </p:nvGrpSpPr>
        <p:grpSpPr>
          <a:xfrm>
            <a:off x="1233466" y="2606633"/>
            <a:ext cx="3674833" cy="276999"/>
            <a:chOff x="1233466" y="2606633"/>
            <a:chExt cx="3674833" cy="276999"/>
          </a:xfrm>
        </p:grpSpPr>
        <p:cxnSp>
          <p:nvCxnSpPr>
            <p:cNvPr id="45" name="Straight Connector 44"/>
            <p:cNvCxnSpPr/>
            <p:nvPr/>
          </p:nvCxnSpPr>
          <p:spPr>
            <a:xfrm flipV="1">
              <a:off x="1840813" y="2812606"/>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46" name="TextBox 45"/>
            <p:cNvSpPr txBox="1"/>
            <p:nvPr userDrawn="1"/>
          </p:nvSpPr>
          <p:spPr>
            <a:xfrm>
              <a:off x="1233466" y="2606633"/>
              <a:ext cx="312903" cy="276999"/>
            </a:xfrm>
            <a:prstGeom prst="rect">
              <a:avLst/>
            </a:prstGeom>
            <a:noFill/>
          </p:spPr>
          <p:txBody>
            <a:bodyPr wrap="square" rtlCol="0">
              <a:spAutoFit/>
            </a:bodyPr>
            <a:lstStyle/>
            <a:p>
              <a:pPr algn="ctr"/>
              <a:r>
                <a:rPr lang="en-US" sz="1200" b="1" dirty="0">
                  <a:solidFill>
                    <a:schemeClr val="bg1"/>
                  </a:solidFill>
                  <a:latin typeface="Arial"/>
                  <a:cs typeface="Arial"/>
                </a:rPr>
                <a:t>3</a:t>
              </a:r>
            </a:p>
          </p:txBody>
        </p:sp>
      </p:grpSp>
      <p:grpSp>
        <p:nvGrpSpPr>
          <p:cNvPr id="47" name="Group 46"/>
          <p:cNvGrpSpPr/>
          <p:nvPr userDrawn="1"/>
        </p:nvGrpSpPr>
        <p:grpSpPr>
          <a:xfrm>
            <a:off x="1233466" y="2600989"/>
            <a:ext cx="312903" cy="303033"/>
            <a:chOff x="1233466" y="2600989"/>
            <a:chExt cx="312903" cy="303033"/>
          </a:xfrm>
        </p:grpSpPr>
        <p:sp>
          <p:nvSpPr>
            <p:cNvPr id="48" name="Oval 47"/>
            <p:cNvSpPr/>
            <p:nvPr/>
          </p:nvSpPr>
          <p:spPr>
            <a:xfrm>
              <a:off x="1236860" y="2600989"/>
              <a:ext cx="303033" cy="303033"/>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200" b="1" kern="1200" dirty="0">
                <a:solidFill>
                  <a:schemeClr val="bg1"/>
                </a:solidFill>
                <a:latin typeface="Arial" charset="0"/>
                <a:ea typeface="Arial" charset="0"/>
                <a:cs typeface="Arial" charset="0"/>
              </a:endParaRPr>
            </a:p>
          </p:txBody>
        </p:sp>
        <p:sp>
          <p:nvSpPr>
            <p:cNvPr id="49" name="TextBox 48"/>
            <p:cNvSpPr txBox="1"/>
            <p:nvPr userDrawn="1"/>
          </p:nvSpPr>
          <p:spPr>
            <a:xfrm>
              <a:off x="1233466" y="2606633"/>
              <a:ext cx="312903" cy="276999"/>
            </a:xfrm>
            <a:prstGeom prst="rect">
              <a:avLst/>
            </a:prstGeom>
            <a:noFill/>
          </p:spPr>
          <p:txBody>
            <a:bodyPr wrap="square" rtlCol="0">
              <a:spAutoFit/>
            </a:bodyPr>
            <a:lstStyle/>
            <a:p>
              <a:pPr algn="ctr"/>
              <a:r>
                <a:rPr lang="en-US" sz="1200" b="1" dirty="0">
                  <a:solidFill>
                    <a:schemeClr val="bg1"/>
                  </a:solidFill>
                  <a:latin typeface="Arial"/>
                  <a:cs typeface="Arial"/>
                </a:rPr>
                <a:t>3</a:t>
              </a:r>
            </a:p>
          </p:txBody>
        </p:sp>
      </p:grpSp>
      <p:sp>
        <p:nvSpPr>
          <p:cNvPr id="20" name="Text Placeholder 3"/>
          <p:cNvSpPr>
            <a:spLocks noGrp="1"/>
          </p:cNvSpPr>
          <p:nvPr>
            <p:ph type="body" sz="quarter" idx="12" hasCustomPrompt="1"/>
          </p:nvPr>
        </p:nvSpPr>
        <p:spPr>
          <a:xfrm>
            <a:off x="1150363" y="545378"/>
            <a:ext cx="7334826" cy="465138"/>
          </a:xfrm>
          <a:prstGeom prst="rect">
            <a:avLst/>
          </a:prstGeom>
        </p:spPr>
        <p:txBody>
          <a:bodyPr vert="horz"/>
          <a:lstStyle>
            <a:lvl1pPr marL="0" indent="0">
              <a:buFont typeface="Arial"/>
              <a:buNone/>
              <a:defRPr sz="2000" b="1" baseline="0">
                <a:solidFill>
                  <a:schemeClr val="tx2"/>
                </a:solidFill>
              </a:defRPr>
            </a:lvl1pPr>
            <a:lvl2pPr marL="457200" indent="0">
              <a:buFont typeface="Arial"/>
              <a:buNone/>
              <a:defRPr sz="2000"/>
            </a:lvl2pPr>
            <a:lvl3pPr marL="914400" indent="0">
              <a:buFont typeface="Arial"/>
              <a:buNone/>
              <a:defRPr sz="2000"/>
            </a:lvl3pPr>
            <a:lvl4pPr marL="1371600" indent="0">
              <a:buFont typeface="Arial"/>
              <a:buNone/>
              <a:defRPr sz="2000"/>
            </a:lvl4pPr>
            <a:lvl5pPr marL="1828800" indent="0">
              <a:buFont typeface="Arial"/>
              <a:buNone/>
              <a:defRPr sz="2000"/>
            </a:lvl5pPr>
          </a:lstStyle>
          <a:p>
            <a:pPr lvl="0"/>
            <a:r>
              <a:rPr lang="en-US" dirty="0"/>
              <a:t>Click Here to Edit Today’s Discussion </a:t>
            </a:r>
          </a:p>
        </p:txBody>
      </p:sp>
    </p:spTree>
    <p:extLst>
      <p:ext uri="{BB962C8B-B14F-4D97-AF65-F5344CB8AC3E}">
        <p14:creationId xmlns:p14="http://schemas.microsoft.com/office/powerpoint/2010/main" val="2536535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of Contents (4 Poin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4912D95-9EAC-F54B-ACA4-A6FD5A6624C2}" type="slidenum">
              <a:rPr lang="en-US" smtClean="0"/>
              <a:pPr/>
              <a:t>‹#›</a:t>
            </a:fld>
            <a:endParaRPr lang="en-US" dirty="0"/>
          </a:p>
        </p:txBody>
      </p:sp>
      <p:grpSp>
        <p:nvGrpSpPr>
          <p:cNvPr id="5" name="Group 4"/>
          <p:cNvGrpSpPr/>
          <p:nvPr userDrawn="1"/>
        </p:nvGrpSpPr>
        <p:grpSpPr>
          <a:xfrm>
            <a:off x="1227328" y="1424287"/>
            <a:ext cx="3680971" cy="307753"/>
            <a:chOff x="1227328" y="1424287"/>
            <a:chExt cx="3680971" cy="307753"/>
          </a:xfrm>
        </p:grpSpPr>
        <p:cxnSp>
          <p:nvCxnSpPr>
            <p:cNvPr id="6" name="Straight Connector 5"/>
            <p:cNvCxnSpPr/>
            <p:nvPr userDrawn="1"/>
          </p:nvCxnSpPr>
          <p:spPr>
            <a:xfrm flipV="1">
              <a:off x="1840813" y="1611995"/>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7" name="Oval 6"/>
            <p:cNvSpPr/>
            <p:nvPr/>
          </p:nvSpPr>
          <p:spPr>
            <a:xfrm>
              <a:off x="1227328" y="1424287"/>
              <a:ext cx="307753" cy="307753"/>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a:endParaRPr lang="en-US" sz="1200" b="1" kern="1200" dirty="0">
                <a:solidFill>
                  <a:prstClr val="white"/>
                </a:solidFill>
                <a:latin typeface="Arial" charset="0"/>
                <a:ea typeface="Arial" charset="0"/>
                <a:cs typeface="Arial" charset="0"/>
              </a:endParaRPr>
            </a:p>
          </p:txBody>
        </p:sp>
        <p:sp>
          <p:nvSpPr>
            <p:cNvPr id="8" name="TextBox 7"/>
            <p:cNvSpPr txBox="1"/>
            <p:nvPr/>
          </p:nvSpPr>
          <p:spPr>
            <a:xfrm>
              <a:off x="1251614" y="1429474"/>
              <a:ext cx="312903" cy="276999"/>
            </a:xfrm>
            <a:prstGeom prst="rect">
              <a:avLst/>
            </a:prstGeom>
            <a:noFill/>
          </p:spPr>
          <p:txBody>
            <a:bodyPr wrap="square" rtlCol="0">
              <a:spAutoFit/>
            </a:bodyPr>
            <a:lstStyle/>
            <a:p>
              <a:r>
                <a:rPr lang="en-US" sz="1200" b="1" dirty="0">
                  <a:solidFill>
                    <a:schemeClr val="bg1"/>
                  </a:solidFill>
                  <a:latin typeface="Arial"/>
                  <a:cs typeface="Arial"/>
                </a:rPr>
                <a:t>1</a:t>
              </a:r>
            </a:p>
          </p:txBody>
        </p:sp>
      </p:grpSp>
      <p:grpSp>
        <p:nvGrpSpPr>
          <p:cNvPr id="9" name="Group 8"/>
          <p:cNvGrpSpPr/>
          <p:nvPr userDrawn="1"/>
        </p:nvGrpSpPr>
        <p:grpSpPr>
          <a:xfrm>
            <a:off x="1232972" y="2017404"/>
            <a:ext cx="3675327" cy="298221"/>
            <a:chOff x="1232972" y="2017404"/>
            <a:chExt cx="3675327" cy="298221"/>
          </a:xfrm>
        </p:grpSpPr>
        <p:sp>
          <p:nvSpPr>
            <p:cNvPr id="10" name="Oval 9"/>
            <p:cNvSpPr/>
            <p:nvPr userDrawn="1"/>
          </p:nvSpPr>
          <p:spPr>
            <a:xfrm>
              <a:off x="1236860" y="2017404"/>
              <a:ext cx="298221" cy="298221"/>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200" b="1" kern="1200" dirty="0">
                <a:solidFill>
                  <a:schemeClr val="bg1"/>
                </a:solidFill>
                <a:latin typeface="Arial" charset="0"/>
                <a:ea typeface="Arial" charset="0"/>
                <a:cs typeface="Arial" charset="0"/>
              </a:endParaRPr>
            </a:p>
          </p:txBody>
        </p:sp>
        <p:grpSp>
          <p:nvGrpSpPr>
            <p:cNvPr id="11" name="Group 10"/>
            <p:cNvGrpSpPr/>
            <p:nvPr userDrawn="1"/>
          </p:nvGrpSpPr>
          <p:grpSpPr>
            <a:xfrm>
              <a:off x="1232972" y="2021694"/>
              <a:ext cx="3675327" cy="276999"/>
              <a:chOff x="1232972" y="2021694"/>
              <a:chExt cx="3675327" cy="276999"/>
            </a:xfrm>
          </p:grpSpPr>
          <p:cxnSp>
            <p:nvCxnSpPr>
              <p:cNvPr id="12" name="Straight Connector 11"/>
              <p:cNvCxnSpPr/>
              <p:nvPr userDrawn="1"/>
            </p:nvCxnSpPr>
            <p:spPr>
              <a:xfrm flipV="1">
                <a:off x="1840813" y="2209924"/>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userDrawn="1"/>
            </p:nvSpPr>
            <p:spPr>
              <a:xfrm>
                <a:off x="1232972" y="2021694"/>
                <a:ext cx="312903" cy="276999"/>
              </a:xfrm>
              <a:prstGeom prst="rect">
                <a:avLst/>
              </a:prstGeom>
              <a:noFill/>
            </p:spPr>
            <p:txBody>
              <a:bodyPr wrap="square" rtlCol="0">
                <a:spAutoFit/>
              </a:bodyPr>
              <a:lstStyle/>
              <a:p>
                <a:pPr algn="ctr"/>
                <a:r>
                  <a:rPr lang="en-US" sz="1200" b="1" dirty="0">
                    <a:solidFill>
                      <a:schemeClr val="bg1"/>
                    </a:solidFill>
                    <a:latin typeface="Arial"/>
                    <a:cs typeface="Arial"/>
                  </a:rPr>
                  <a:t>2</a:t>
                </a:r>
              </a:p>
            </p:txBody>
          </p:sp>
        </p:grpSp>
      </p:grpSp>
      <p:cxnSp>
        <p:nvCxnSpPr>
          <p:cNvPr id="14" name="Straight Connector 13"/>
          <p:cNvCxnSpPr/>
          <p:nvPr userDrawn="1"/>
        </p:nvCxnSpPr>
        <p:spPr>
          <a:xfrm flipV="1">
            <a:off x="1840813" y="2812606"/>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15" name="Group 14"/>
          <p:cNvGrpSpPr/>
          <p:nvPr userDrawn="1"/>
        </p:nvGrpSpPr>
        <p:grpSpPr>
          <a:xfrm>
            <a:off x="1233466" y="2600989"/>
            <a:ext cx="312903" cy="303033"/>
            <a:chOff x="1233466" y="2600989"/>
            <a:chExt cx="312903" cy="303033"/>
          </a:xfrm>
        </p:grpSpPr>
        <p:sp>
          <p:nvSpPr>
            <p:cNvPr id="16" name="Oval 15"/>
            <p:cNvSpPr/>
            <p:nvPr/>
          </p:nvSpPr>
          <p:spPr>
            <a:xfrm>
              <a:off x="1236860" y="2600989"/>
              <a:ext cx="303033" cy="303033"/>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200" b="1" kern="1200" dirty="0">
                <a:solidFill>
                  <a:schemeClr val="bg1"/>
                </a:solidFill>
                <a:latin typeface="Arial" charset="0"/>
                <a:ea typeface="Arial" charset="0"/>
                <a:cs typeface="Arial" charset="0"/>
              </a:endParaRPr>
            </a:p>
          </p:txBody>
        </p:sp>
        <p:sp>
          <p:nvSpPr>
            <p:cNvPr id="17" name="TextBox 16"/>
            <p:cNvSpPr txBox="1"/>
            <p:nvPr userDrawn="1"/>
          </p:nvSpPr>
          <p:spPr>
            <a:xfrm>
              <a:off x="1233466" y="2606633"/>
              <a:ext cx="312903" cy="276999"/>
            </a:xfrm>
            <a:prstGeom prst="rect">
              <a:avLst/>
            </a:prstGeom>
            <a:noFill/>
          </p:spPr>
          <p:txBody>
            <a:bodyPr wrap="square" rtlCol="0">
              <a:spAutoFit/>
            </a:bodyPr>
            <a:lstStyle/>
            <a:p>
              <a:pPr algn="ctr"/>
              <a:r>
                <a:rPr lang="en-US" sz="1200" b="1" dirty="0">
                  <a:solidFill>
                    <a:schemeClr val="bg1"/>
                  </a:solidFill>
                  <a:latin typeface="Arial"/>
                  <a:cs typeface="Arial"/>
                </a:rPr>
                <a:t>3</a:t>
              </a:r>
            </a:p>
          </p:txBody>
        </p:sp>
      </p:grpSp>
      <p:grpSp>
        <p:nvGrpSpPr>
          <p:cNvPr id="18" name="Group 17"/>
          <p:cNvGrpSpPr/>
          <p:nvPr userDrawn="1"/>
        </p:nvGrpSpPr>
        <p:grpSpPr>
          <a:xfrm>
            <a:off x="1227328" y="3196920"/>
            <a:ext cx="3680971" cy="276999"/>
            <a:chOff x="1227328" y="3196920"/>
            <a:chExt cx="3680971" cy="276999"/>
          </a:xfrm>
        </p:grpSpPr>
        <p:cxnSp>
          <p:nvCxnSpPr>
            <p:cNvPr id="19" name="Straight Connector 18"/>
            <p:cNvCxnSpPr/>
            <p:nvPr/>
          </p:nvCxnSpPr>
          <p:spPr>
            <a:xfrm flipV="1">
              <a:off x="1840813" y="3403498"/>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userDrawn="1"/>
          </p:nvSpPr>
          <p:spPr>
            <a:xfrm>
              <a:off x="1227328" y="3196920"/>
              <a:ext cx="312903" cy="276999"/>
            </a:xfrm>
            <a:prstGeom prst="rect">
              <a:avLst/>
            </a:prstGeom>
            <a:noFill/>
          </p:spPr>
          <p:txBody>
            <a:bodyPr wrap="square" rtlCol="0">
              <a:spAutoFit/>
            </a:bodyPr>
            <a:lstStyle/>
            <a:p>
              <a:pPr algn="ctr"/>
              <a:r>
                <a:rPr lang="en-US" sz="1200" b="1" dirty="0">
                  <a:solidFill>
                    <a:schemeClr val="bg1"/>
                  </a:solidFill>
                  <a:latin typeface="Arial"/>
                  <a:cs typeface="Arial"/>
                </a:rPr>
                <a:t>4</a:t>
              </a:r>
            </a:p>
          </p:txBody>
        </p:sp>
      </p:grpSp>
      <p:sp>
        <p:nvSpPr>
          <p:cNvPr id="21" name="Text Placeholder 13"/>
          <p:cNvSpPr>
            <a:spLocks noGrp="1"/>
          </p:cNvSpPr>
          <p:nvPr>
            <p:ph type="body" sz="quarter" idx="11" hasCustomPrompt="1"/>
          </p:nvPr>
        </p:nvSpPr>
        <p:spPr>
          <a:xfrm>
            <a:off x="5111750" y="1140463"/>
            <a:ext cx="3373438" cy="3222802"/>
          </a:xfrm>
          <a:prstGeom prst="rect">
            <a:avLst/>
          </a:prstGeom>
        </p:spPr>
        <p:txBody>
          <a:bodyPr vert="horz"/>
          <a:lstStyle>
            <a:lvl1pPr marL="0" indent="0">
              <a:lnSpc>
                <a:spcPct val="275000"/>
              </a:lnSpc>
              <a:spcBef>
                <a:spcPts val="0"/>
              </a:spcBef>
              <a:buNone/>
              <a:defRPr sz="1400" baseline="0">
                <a:solidFill>
                  <a:schemeClr val="accent5">
                    <a:lumMod val="50000"/>
                  </a:schemeClr>
                </a:solidFill>
                <a:latin typeface="Trebuchet MS"/>
                <a:cs typeface="Trebuchet MS"/>
              </a:defRPr>
            </a:lvl1pPr>
            <a:lvl2pPr marL="457200" indent="0">
              <a:buNone/>
              <a:defRPr sz="900">
                <a:solidFill>
                  <a:srgbClr val="97999B"/>
                </a:solidFill>
                <a:latin typeface="Trebuchet MS"/>
                <a:cs typeface="Trebuchet MS"/>
              </a:defRPr>
            </a:lvl2pPr>
            <a:lvl3pPr marL="914400" indent="0">
              <a:buNone/>
              <a:defRPr sz="900">
                <a:solidFill>
                  <a:srgbClr val="97999B"/>
                </a:solidFill>
                <a:latin typeface="Trebuchet MS"/>
                <a:cs typeface="Trebuchet MS"/>
              </a:defRPr>
            </a:lvl3pPr>
            <a:lvl4pPr marL="1371600" indent="0">
              <a:buNone/>
              <a:defRPr sz="900">
                <a:solidFill>
                  <a:srgbClr val="97999B"/>
                </a:solidFill>
                <a:latin typeface="Trebuchet MS"/>
                <a:cs typeface="Trebuchet MS"/>
              </a:defRPr>
            </a:lvl4pPr>
            <a:lvl5pPr marL="1828800" indent="0">
              <a:buNone/>
              <a:defRPr sz="900">
                <a:solidFill>
                  <a:srgbClr val="97999B"/>
                </a:solidFill>
                <a:latin typeface="Trebuchet MS"/>
                <a:cs typeface="Trebuchet MS"/>
              </a:defRPr>
            </a:lvl5pPr>
          </a:lstStyle>
          <a:p>
            <a:pPr lvl="0"/>
            <a:r>
              <a:rPr lang="en-US" dirty="0"/>
              <a:t>First Topic </a:t>
            </a:r>
          </a:p>
          <a:p>
            <a:pPr lvl="0"/>
            <a:r>
              <a:rPr lang="en-US" dirty="0"/>
              <a:t>Second Topic</a:t>
            </a:r>
          </a:p>
          <a:p>
            <a:pPr lvl="0"/>
            <a:r>
              <a:rPr lang="en-US" dirty="0"/>
              <a:t>Third Topic</a:t>
            </a:r>
          </a:p>
          <a:p>
            <a:pPr lvl="0"/>
            <a:r>
              <a:rPr lang="en-US" dirty="0"/>
              <a:t>Fourth Topic</a:t>
            </a:r>
          </a:p>
        </p:txBody>
      </p:sp>
      <p:grpSp>
        <p:nvGrpSpPr>
          <p:cNvPr id="23" name="Group 22"/>
          <p:cNvGrpSpPr/>
          <p:nvPr userDrawn="1"/>
        </p:nvGrpSpPr>
        <p:grpSpPr>
          <a:xfrm>
            <a:off x="1219769" y="3166166"/>
            <a:ext cx="312903" cy="307753"/>
            <a:chOff x="1219769" y="3166166"/>
            <a:chExt cx="312903" cy="307753"/>
          </a:xfrm>
        </p:grpSpPr>
        <p:sp>
          <p:nvSpPr>
            <p:cNvPr id="24" name="Oval 23"/>
            <p:cNvSpPr/>
            <p:nvPr/>
          </p:nvSpPr>
          <p:spPr>
            <a:xfrm>
              <a:off x="1224397" y="3166166"/>
              <a:ext cx="307753" cy="307753"/>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200" b="1" kern="1200" dirty="0">
                <a:solidFill>
                  <a:schemeClr val="bg1"/>
                </a:solidFill>
                <a:latin typeface="Arial" charset="0"/>
                <a:ea typeface="Arial" charset="0"/>
                <a:cs typeface="Arial" charset="0"/>
              </a:endParaRPr>
            </a:p>
          </p:txBody>
        </p:sp>
        <p:sp>
          <p:nvSpPr>
            <p:cNvPr id="25" name="TextBox 24"/>
            <p:cNvSpPr txBox="1"/>
            <p:nvPr userDrawn="1"/>
          </p:nvSpPr>
          <p:spPr>
            <a:xfrm>
              <a:off x="1219769" y="3174240"/>
              <a:ext cx="312903" cy="276999"/>
            </a:xfrm>
            <a:prstGeom prst="rect">
              <a:avLst/>
            </a:prstGeom>
            <a:noFill/>
          </p:spPr>
          <p:txBody>
            <a:bodyPr wrap="square" rtlCol="0">
              <a:spAutoFit/>
            </a:bodyPr>
            <a:lstStyle/>
            <a:p>
              <a:pPr algn="ctr"/>
              <a:r>
                <a:rPr lang="en-US" sz="1200" b="1" dirty="0">
                  <a:solidFill>
                    <a:schemeClr val="bg1"/>
                  </a:solidFill>
                  <a:latin typeface="Arial"/>
                  <a:cs typeface="Arial"/>
                </a:rPr>
                <a:t>4</a:t>
              </a:r>
            </a:p>
          </p:txBody>
        </p:sp>
      </p:grpSp>
      <p:sp>
        <p:nvSpPr>
          <p:cNvPr id="26" name="Text Placeholder 3"/>
          <p:cNvSpPr>
            <a:spLocks noGrp="1"/>
          </p:cNvSpPr>
          <p:nvPr>
            <p:ph type="body" sz="quarter" idx="12" hasCustomPrompt="1"/>
          </p:nvPr>
        </p:nvSpPr>
        <p:spPr>
          <a:xfrm>
            <a:off x="1150363" y="545378"/>
            <a:ext cx="7334826" cy="465138"/>
          </a:xfrm>
          <a:prstGeom prst="rect">
            <a:avLst/>
          </a:prstGeom>
        </p:spPr>
        <p:txBody>
          <a:bodyPr vert="horz"/>
          <a:lstStyle>
            <a:lvl1pPr marL="0" indent="0">
              <a:buFont typeface="Arial"/>
              <a:buNone/>
              <a:defRPr sz="2000" b="1" baseline="0">
                <a:solidFill>
                  <a:schemeClr val="tx2"/>
                </a:solidFill>
              </a:defRPr>
            </a:lvl1pPr>
            <a:lvl2pPr marL="457200" indent="0">
              <a:buFont typeface="Arial"/>
              <a:buNone/>
              <a:defRPr sz="2000"/>
            </a:lvl2pPr>
            <a:lvl3pPr marL="914400" indent="0">
              <a:buFont typeface="Arial"/>
              <a:buNone/>
              <a:defRPr sz="2000"/>
            </a:lvl3pPr>
            <a:lvl4pPr marL="1371600" indent="0">
              <a:buFont typeface="Arial"/>
              <a:buNone/>
              <a:defRPr sz="2000"/>
            </a:lvl4pPr>
            <a:lvl5pPr marL="1828800" indent="0">
              <a:buFont typeface="Arial"/>
              <a:buNone/>
              <a:defRPr sz="2000"/>
            </a:lvl5pPr>
          </a:lstStyle>
          <a:p>
            <a:pPr lvl="0"/>
            <a:r>
              <a:rPr lang="en-US" dirty="0"/>
              <a:t>Click Here to Edit Today’s Discussion </a:t>
            </a:r>
          </a:p>
        </p:txBody>
      </p:sp>
    </p:spTree>
    <p:extLst>
      <p:ext uri="{BB962C8B-B14F-4D97-AF65-F5344CB8AC3E}">
        <p14:creationId xmlns:p14="http://schemas.microsoft.com/office/powerpoint/2010/main" val="2371488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of Contents (5 Points">
    <p:spTree>
      <p:nvGrpSpPr>
        <p:cNvPr id="1" name=""/>
        <p:cNvGrpSpPr/>
        <p:nvPr/>
      </p:nvGrpSpPr>
      <p:grpSpPr>
        <a:xfrm>
          <a:off x="0" y="0"/>
          <a:ext cx="0" cy="0"/>
          <a:chOff x="0" y="0"/>
          <a:chExt cx="0" cy="0"/>
        </a:xfrm>
      </p:grpSpPr>
      <p:grpSp>
        <p:nvGrpSpPr>
          <p:cNvPr id="2" name="Group 1"/>
          <p:cNvGrpSpPr/>
          <p:nvPr userDrawn="1"/>
        </p:nvGrpSpPr>
        <p:grpSpPr>
          <a:xfrm>
            <a:off x="1227328" y="1424287"/>
            <a:ext cx="3680971" cy="307753"/>
            <a:chOff x="1227328" y="1424287"/>
            <a:chExt cx="3680971" cy="307753"/>
          </a:xfrm>
        </p:grpSpPr>
        <p:cxnSp>
          <p:nvCxnSpPr>
            <p:cNvPr id="6" name="Straight Connector 5"/>
            <p:cNvCxnSpPr/>
            <p:nvPr userDrawn="1"/>
          </p:nvCxnSpPr>
          <p:spPr>
            <a:xfrm flipV="1">
              <a:off x="1840813" y="1585361"/>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1227328" y="1424287"/>
              <a:ext cx="307753" cy="307753"/>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a:endParaRPr lang="en-US" sz="1200" b="1" kern="1200" dirty="0">
                <a:solidFill>
                  <a:prstClr val="white"/>
                </a:solidFill>
                <a:latin typeface="Arial" charset="0"/>
                <a:ea typeface="Arial" charset="0"/>
                <a:cs typeface="Arial" charset="0"/>
              </a:endParaRPr>
            </a:p>
          </p:txBody>
        </p:sp>
        <p:sp>
          <p:nvSpPr>
            <p:cNvPr id="10" name="TextBox 9"/>
            <p:cNvSpPr txBox="1"/>
            <p:nvPr/>
          </p:nvSpPr>
          <p:spPr>
            <a:xfrm>
              <a:off x="1251614" y="1429474"/>
              <a:ext cx="312903" cy="276999"/>
            </a:xfrm>
            <a:prstGeom prst="rect">
              <a:avLst/>
            </a:prstGeom>
            <a:noFill/>
          </p:spPr>
          <p:txBody>
            <a:bodyPr wrap="square" rtlCol="0">
              <a:spAutoFit/>
            </a:bodyPr>
            <a:lstStyle/>
            <a:p>
              <a:r>
                <a:rPr lang="en-US" sz="1200" b="1" dirty="0">
                  <a:solidFill>
                    <a:schemeClr val="bg1"/>
                  </a:solidFill>
                  <a:latin typeface="Arial"/>
                  <a:cs typeface="Arial"/>
                </a:rPr>
                <a:t>1</a:t>
              </a:r>
            </a:p>
          </p:txBody>
        </p:sp>
      </p:grpSp>
      <p:sp>
        <p:nvSpPr>
          <p:cNvPr id="25" name="Oval 24"/>
          <p:cNvSpPr/>
          <p:nvPr/>
        </p:nvSpPr>
        <p:spPr>
          <a:xfrm>
            <a:off x="1227328" y="3768159"/>
            <a:ext cx="307753" cy="307753"/>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200" b="1" kern="1200" dirty="0">
              <a:solidFill>
                <a:schemeClr val="bg1"/>
              </a:solidFill>
              <a:latin typeface="Arial" charset="0"/>
              <a:ea typeface="Arial" charset="0"/>
              <a:cs typeface="Arial" charset="0"/>
            </a:endParaRPr>
          </a:p>
        </p:txBody>
      </p:sp>
      <p:grpSp>
        <p:nvGrpSpPr>
          <p:cNvPr id="3" name="Group 2"/>
          <p:cNvGrpSpPr/>
          <p:nvPr userDrawn="1"/>
        </p:nvGrpSpPr>
        <p:grpSpPr>
          <a:xfrm>
            <a:off x="1232972" y="2017404"/>
            <a:ext cx="3675327" cy="298221"/>
            <a:chOff x="1232972" y="2017404"/>
            <a:chExt cx="3675327" cy="298221"/>
          </a:xfrm>
        </p:grpSpPr>
        <p:sp>
          <p:nvSpPr>
            <p:cNvPr id="16" name="Oval 15"/>
            <p:cNvSpPr/>
            <p:nvPr userDrawn="1"/>
          </p:nvSpPr>
          <p:spPr>
            <a:xfrm>
              <a:off x="1236860" y="2017404"/>
              <a:ext cx="298221" cy="298221"/>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200" b="1" kern="1200" dirty="0">
                <a:solidFill>
                  <a:schemeClr val="bg1"/>
                </a:solidFill>
                <a:latin typeface="Arial" charset="0"/>
                <a:ea typeface="Arial" charset="0"/>
                <a:cs typeface="Arial" charset="0"/>
              </a:endParaRPr>
            </a:p>
          </p:txBody>
        </p:sp>
        <p:grpSp>
          <p:nvGrpSpPr>
            <p:cNvPr id="32" name="Group 31"/>
            <p:cNvGrpSpPr/>
            <p:nvPr userDrawn="1"/>
          </p:nvGrpSpPr>
          <p:grpSpPr>
            <a:xfrm>
              <a:off x="1232972" y="2021694"/>
              <a:ext cx="3675327" cy="276999"/>
              <a:chOff x="1232972" y="2021694"/>
              <a:chExt cx="3675327" cy="276999"/>
            </a:xfrm>
          </p:grpSpPr>
          <p:cxnSp>
            <p:nvCxnSpPr>
              <p:cNvPr id="17" name="Straight Connector 16"/>
              <p:cNvCxnSpPr/>
              <p:nvPr userDrawn="1"/>
            </p:nvCxnSpPr>
            <p:spPr>
              <a:xfrm flipV="1">
                <a:off x="1840813" y="2183290"/>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userDrawn="1"/>
            </p:nvSpPr>
            <p:spPr>
              <a:xfrm>
                <a:off x="1232972" y="2021694"/>
                <a:ext cx="312903" cy="276999"/>
              </a:xfrm>
              <a:prstGeom prst="rect">
                <a:avLst/>
              </a:prstGeom>
              <a:noFill/>
            </p:spPr>
            <p:txBody>
              <a:bodyPr wrap="square" rtlCol="0">
                <a:spAutoFit/>
              </a:bodyPr>
              <a:lstStyle/>
              <a:p>
                <a:pPr algn="ctr"/>
                <a:r>
                  <a:rPr lang="en-US" sz="1200" b="1" dirty="0">
                    <a:solidFill>
                      <a:schemeClr val="bg1"/>
                    </a:solidFill>
                    <a:latin typeface="Arial"/>
                    <a:cs typeface="Arial"/>
                  </a:rPr>
                  <a:t>2</a:t>
                </a:r>
              </a:p>
            </p:txBody>
          </p:sp>
        </p:grpSp>
      </p:grpSp>
      <p:cxnSp>
        <p:nvCxnSpPr>
          <p:cNvPr id="20" name="Straight Connector 19"/>
          <p:cNvCxnSpPr/>
          <p:nvPr/>
        </p:nvCxnSpPr>
        <p:spPr>
          <a:xfrm flipV="1">
            <a:off x="1840813" y="2777094"/>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8" name="Group 7"/>
          <p:cNvGrpSpPr/>
          <p:nvPr userDrawn="1"/>
        </p:nvGrpSpPr>
        <p:grpSpPr>
          <a:xfrm>
            <a:off x="1233466" y="2600989"/>
            <a:ext cx="312903" cy="303033"/>
            <a:chOff x="1233466" y="2600989"/>
            <a:chExt cx="312903" cy="303033"/>
          </a:xfrm>
        </p:grpSpPr>
        <p:sp>
          <p:nvSpPr>
            <p:cNvPr id="19" name="Oval 18"/>
            <p:cNvSpPr/>
            <p:nvPr/>
          </p:nvSpPr>
          <p:spPr>
            <a:xfrm>
              <a:off x="1236860" y="2600989"/>
              <a:ext cx="303033" cy="303033"/>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200" b="1" kern="1200" dirty="0">
                <a:solidFill>
                  <a:schemeClr val="bg1"/>
                </a:solidFill>
                <a:latin typeface="Arial" charset="0"/>
                <a:ea typeface="Arial" charset="0"/>
                <a:cs typeface="Arial" charset="0"/>
              </a:endParaRPr>
            </a:p>
          </p:txBody>
        </p:sp>
        <p:sp>
          <p:nvSpPr>
            <p:cNvPr id="29" name="TextBox 28"/>
            <p:cNvSpPr txBox="1"/>
            <p:nvPr userDrawn="1"/>
          </p:nvSpPr>
          <p:spPr>
            <a:xfrm>
              <a:off x="1233466" y="2606633"/>
              <a:ext cx="312903" cy="276999"/>
            </a:xfrm>
            <a:prstGeom prst="rect">
              <a:avLst/>
            </a:prstGeom>
            <a:noFill/>
          </p:spPr>
          <p:txBody>
            <a:bodyPr wrap="square" rtlCol="0">
              <a:spAutoFit/>
            </a:bodyPr>
            <a:lstStyle/>
            <a:p>
              <a:pPr algn="ctr"/>
              <a:r>
                <a:rPr lang="en-US" sz="1200" b="1" dirty="0">
                  <a:solidFill>
                    <a:schemeClr val="bg1"/>
                  </a:solidFill>
                  <a:latin typeface="Arial"/>
                  <a:cs typeface="Arial"/>
                </a:rPr>
                <a:t>3</a:t>
              </a:r>
            </a:p>
          </p:txBody>
        </p:sp>
      </p:grpSp>
      <p:cxnSp>
        <p:nvCxnSpPr>
          <p:cNvPr id="23" name="Straight Connector 22"/>
          <p:cNvCxnSpPr/>
          <p:nvPr/>
        </p:nvCxnSpPr>
        <p:spPr>
          <a:xfrm flipV="1">
            <a:off x="1840813" y="3332476"/>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12" name="Group 11"/>
          <p:cNvGrpSpPr/>
          <p:nvPr userDrawn="1"/>
        </p:nvGrpSpPr>
        <p:grpSpPr>
          <a:xfrm>
            <a:off x="1219769" y="3166166"/>
            <a:ext cx="312903" cy="307753"/>
            <a:chOff x="1219769" y="3166166"/>
            <a:chExt cx="312903" cy="307753"/>
          </a:xfrm>
        </p:grpSpPr>
        <p:sp>
          <p:nvSpPr>
            <p:cNvPr id="22" name="Oval 21"/>
            <p:cNvSpPr/>
            <p:nvPr/>
          </p:nvSpPr>
          <p:spPr>
            <a:xfrm>
              <a:off x="1224397" y="3166166"/>
              <a:ext cx="307753" cy="307753"/>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200" b="1" kern="1200" dirty="0">
                <a:solidFill>
                  <a:schemeClr val="bg1"/>
                </a:solidFill>
                <a:latin typeface="Arial" charset="0"/>
                <a:ea typeface="Arial" charset="0"/>
                <a:cs typeface="Arial" charset="0"/>
              </a:endParaRPr>
            </a:p>
          </p:txBody>
        </p:sp>
        <p:sp>
          <p:nvSpPr>
            <p:cNvPr id="30" name="TextBox 29"/>
            <p:cNvSpPr txBox="1"/>
            <p:nvPr userDrawn="1"/>
          </p:nvSpPr>
          <p:spPr>
            <a:xfrm>
              <a:off x="1219769" y="3174240"/>
              <a:ext cx="312903" cy="276999"/>
            </a:xfrm>
            <a:prstGeom prst="rect">
              <a:avLst/>
            </a:prstGeom>
            <a:noFill/>
          </p:spPr>
          <p:txBody>
            <a:bodyPr wrap="square" rtlCol="0">
              <a:spAutoFit/>
            </a:bodyPr>
            <a:lstStyle/>
            <a:p>
              <a:pPr algn="ctr"/>
              <a:r>
                <a:rPr lang="en-US" sz="1200" b="1" dirty="0">
                  <a:solidFill>
                    <a:schemeClr val="bg1"/>
                  </a:solidFill>
                  <a:latin typeface="Arial"/>
                  <a:cs typeface="Arial"/>
                </a:rPr>
                <a:t>4</a:t>
              </a:r>
            </a:p>
          </p:txBody>
        </p:sp>
      </p:grpSp>
      <p:grpSp>
        <p:nvGrpSpPr>
          <p:cNvPr id="35" name="Group 34"/>
          <p:cNvGrpSpPr/>
          <p:nvPr userDrawn="1"/>
        </p:nvGrpSpPr>
        <p:grpSpPr>
          <a:xfrm>
            <a:off x="1224397" y="3780505"/>
            <a:ext cx="3683902" cy="276999"/>
            <a:chOff x="1224397" y="3780505"/>
            <a:chExt cx="3683902" cy="276999"/>
          </a:xfrm>
        </p:grpSpPr>
        <p:cxnSp>
          <p:nvCxnSpPr>
            <p:cNvPr id="26" name="Straight Connector 25"/>
            <p:cNvCxnSpPr/>
            <p:nvPr/>
          </p:nvCxnSpPr>
          <p:spPr>
            <a:xfrm flipV="1">
              <a:off x="1840813" y="3910886"/>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userDrawn="1"/>
          </p:nvSpPr>
          <p:spPr>
            <a:xfrm>
              <a:off x="1224397" y="3780505"/>
              <a:ext cx="312903" cy="276999"/>
            </a:xfrm>
            <a:prstGeom prst="rect">
              <a:avLst/>
            </a:prstGeom>
            <a:noFill/>
          </p:spPr>
          <p:txBody>
            <a:bodyPr wrap="square" rtlCol="0">
              <a:spAutoFit/>
            </a:bodyPr>
            <a:lstStyle/>
            <a:p>
              <a:pPr algn="ctr"/>
              <a:r>
                <a:rPr lang="en-US" sz="1200" b="1" dirty="0">
                  <a:solidFill>
                    <a:schemeClr val="bg1"/>
                  </a:solidFill>
                  <a:latin typeface="Arial"/>
                  <a:cs typeface="Arial"/>
                </a:rPr>
                <a:t>5</a:t>
              </a:r>
            </a:p>
          </p:txBody>
        </p:sp>
      </p:grpSp>
      <p:sp>
        <p:nvSpPr>
          <p:cNvPr id="14" name="Text Placeholder 13"/>
          <p:cNvSpPr>
            <a:spLocks noGrp="1"/>
          </p:cNvSpPr>
          <p:nvPr userDrawn="1">
            <p:ph type="body" sz="quarter" idx="10" hasCustomPrompt="1"/>
          </p:nvPr>
        </p:nvSpPr>
        <p:spPr>
          <a:xfrm>
            <a:off x="5111750" y="1140463"/>
            <a:ext cx="3373438" cy="3222802"/>
          </a:xfrm>
          <a:prstGeom prst="rect">
            <a:avLst/>
          </a:prstGeom>
        </p:spPr>
        <p:txBody>
          <a:bodyPr vert="horz"/>
          <a:lstStyle>
            <a:lvl1pPr marL="0" indent="0">
              <a:lnSpc>
                <a:spcPct val="275000"/>
              </a:lnSpc>
              <a:spcBef>
                <a:spcPts val="0"/>
              </a:spcBef>
              <a:buNone/>
              <a:defRPr sz="1400" baseline="0">
                <a:solidFill>
                  <a:schemeClr val="accent5">
                    <a:lumMod val="50000"/>
                  </a:schemeClr>
                </a:solidFill>
                <a:latin typeface="Trebuchet MS"/>
                <a:cs typeface="Trebuchet MS"/>
              </a:defRPr>
            </a:lvl1pPr>
            <a:lvl2pPr marL="457200" indent="0">
              <a:buNone/>
              <a:defRPr sz="900">
                <a:solidFill>
                  <a:srgbClr val="97999B"/>
                </a:solidFill>
                <a:latin typeface="Trebuchet MS"/>
                <a:cs typeface="Trebuchet MS"/>
              </a:defRPr>
            </a:lvl2pPr>
            <a:lvl3pPr marL="914400" indent="0">
              <a:buNone/>
              <a:defRPr sz="900">
                <a:solidFill>
                  <a:srgbClr val="97999B"/>
                </a:solidFill>
                <a:latin typeface="Trebuchet MS"/>
                <a:cs typeface="Trebuchet MS"/>
              </a:defRPr>
            </a:lvl3pPr>
            <a:lvl4pPr marL="1371600" indent="0">
              <a:buNone/>
              <a:defRPr sz="900">
                <a:solidFill>
                  <a:srgbClr val="97999B"/>
                </a:solidFill>
                <a:latin typeface="Trebuchet MS"/>
                <a:cs typeface="Trebuchet MS"/>
              </a:defRPr>
            </a:lvl4pPr>
            <a:lvl5pPr marL="1828800" indent="0">
              <a:buNone/>
              <a:defRPr sz="900">
                <a:solidFill>
                  <a:srgbClr val="97999B"/>
                </a:solidFill>
                <a:latin typeface="Trebuchet MS"/>
                <a:cs typeface="Trebuchet MS"/>
              </a:defRPr>
            </a:lvl5pPr>
          </a:lstStyle>
          <a:p>
            <a:pPr lvl="0"/>
            <a:r>
              <a:rPr lang="en-US" dirty="0"/>
              <a:t>First Topic </a:t>
            </a:r>
          </a:p>
          <a:p>
            <a:pPr lvl="0"/>
            <a:r>
              <a:rPr lang="en-US" dirty="0"/>
              <a:t>Second Topic</a:t>
            </a:r>
          </a:p>
          <a:p>
            <a:pPr lvl="0"/>
            <a:r>
              <a:rPr lang="en-US" dirty="0"/>
              <a:t>Third Topic</a:t>
            </a:r>
          </a:p>
          <a:p>
            <a:pPr lvl="0"/>
            <a:r>
              <a:rPr lang="en-US" dirty="0"/>
              <a:t>Fourth Topic</a:t>
            </a:r>
          </a:p>
          <a:p>
            <a:pPr lvl="0"/>
            <a:r>
              <a:rPr lang="en-US" dirty="0"/>
              <a:t>Fifth Topic</a:t>
            </a:r>
          </a:p>
        </p:txBody>
      </p:sp>
      <p:sp>
        <p:nvSpPr>
          <p:cNvPr id="24" name="Slide Number Placeholder 5"/>
          <p:cNvSpPr>
            <a:spLocks noGrp="1"/>
          </p:cNvSpPr>
          <p:nvPr userDrawn="1">
            <p:ph type="sldNum" sz="quarter" idx="4"/>
          </p:nvPr>
        </p:nvSpPr>
        <p:spPr>
          <a:xfrm>
            <a:off x="6742175" y="4597359"/>
            <a:ext cx="2133600" cy="273050"/>
          </a:xfrm>
          <a:prstGeom prst="rect">
            <a:avLst/>
          </a:prstGeom>
        </p:spPr>
        <p:txBody>
          <a:bodyPr vert="horz" lIns="91440" tIns="45720" rIns="91440" bIns="45720" rtlCol="0" anchor="ctr"/>
          <a:lstStyle>
            <a:lvl1pPr algn="r">
              <a:defRPr sz="1000">
                <a:solidFill>
                  <a:schemeClr val="tx1">
                    <a:tint val="75000"/>
                  </a:schemeClr>
                </a:solidFill>
              </a:defRPr>
            </a:lvl1pPr>
          </a:lstStyle>
          <a:p>
            <a:fld id="{B4912D95-9EAC-F54B-ACA4-A6FD5A6624C2}" type="slidenum">
              <a:rPr lang="en-US" smtClean="0"/>
              <a:pPr/>
              <a:t>‹#›</a:t>
            </a:fld>
            <a:endParaRPr lang="en-US" dirty="0"/>
          </a:p>
        </p:txBody>
      </p:sp>
      <p:sp>
        <p:nvSpPr>
          <p:cNvPr id="28" name="Text Placeholder 3"/>
          <p:cNvSpPr>
            <a:spLocks noGrp="1"/>
          </p:cNvSpPr>
          <p:nvPr>
            <p:ph type="body" sz="quarter" idx="12" hasCustomPrompt="1"/>
          </p:nvPr>
        </p:nvSpPr>
        <p:spPr>
          <a:xfrm>
            <a:off x="1150363" y="545378"/>
            <a:ext cx="7334826" cy="465138"/>
          </a:xfrm>
          <a:prstGeom prst="rect">
            <a:avLst/>
          </a:prstGeom>
        </p:spPr>
        <p:txBody>
          <a:bodyPr vert="horz"/>
          <a:lstStyle>
            <a:lvl1pPr marL="0" indent="0">
              <a:buFont typeface="Arial"/>
              <a:buNone/>
              <a:defRPr sz="2000" b="1" baseline="0">
                <a:solidFill>
                  <a:schemeClr val="tx2"/>
                </a:solidFill>
              </a:defRPr>
            </a:lvl1pPr>
            <a:lvl2pPr marL="457200" indent="0">
              <a:buFont typeface="Arial"/>
              <a:buNone/>
              <a:defRPr sz="2000"/>
            </a:lvl2pPr>
            <a:lvl3pPr marL="914400" indent="0">
              <a:buFont typeface="Arial"/>
              <a:buNone/>
              <a:defRPr sz="2000"/>
            </a:lvl3pPr>
            <a:lvl4pPr marL="1371600" indent="0">
              <a:buFont typeface="Arial"/>
              <a:buNone/>
              <a:defRPr sz="2000"/>
            </a:lvl4pPr>
            <a:lvl5pPr marL="1828800" indent="0">
              <a:buFont typeface="Arial"/>
              <a:buNone/>
              <a:defRPr sz="2000"/>
            </a:lvl5pPr>
          </a:lstStyle>
          <a:p>
            <a:pPr lvl="0"/>
            <a:r>
              <a:rPr lang="en-US" dirty="0"/>
              <a:t>Click Here to Edit Today’s Discussion </a:t>
            </a:r>
          </a:p>
        </p:txBody>
      </p:sp>
    </p:spTree>
    <p:extLst>
      <p:ext uri="{BB962C8B-B14F-4D97-AF65-F5344CB8AC3E}">
        <p14:creationId xmlns:p14="http://schemas.microsoft.com/office/powerpoint/2010/main" val="385569339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image" Target="../media/image1.png"/><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742175" y="4597359"/>
            <a:ext cx="2133600" cy="273050"/>
          </a:xfrm>
          <a:prstGeom prst="rect">
            <a:avLst/>
          </a:prstGeom>
        </p:spPr>
        <p:txBody>
          <a:bodyPr vert="horz" lIns="91440" tIns="45720" rIns="91440" bIns="45720" rtlCol="0" anchor="ctr"/>
          <a:lstStyle>
            <a:lvl1pPr algn="r">
              <a:defRPr sz="1000">
                <a:solidFill>
                  <a:schemeClr val="tx1">
                    <a:tint val="75000"/>
                  </a:schemeClr>
                </a:solidFill>
              </a:defRPr>
            </a:lvl1pPr>
          </a:lstStyle>
          <a:p>
            <a:fld id="{B4912D95-9EAC-F54B-ACA4-A6FD5A6624C2}" type="slidenum">
              <a:rPr lang="en-US" smtClean="0"/>
              <a:pPr/>
              <a:t>‹#›</a:t>
            </a:fld>
            <a:endParaRPr lang="en-US" dirty="0"/>
          </a:p>
        </p:txBody>
      </p:sp>
      <p:pic>
        <p:nvPicPr>
          <p:cNvPr id="3" name="Picture 2"/>
          <p:cNvPicPr>
            <a:picLocks noChangeAspect="1"/>
          </p:cNvPicPr>
          <p:nvPr/>
        </p:nvPicPr>
        <p:blipFill rotWithShape="1">
          <a:blip r:embed="rId58" cstate="screen">
            <a:extLst>
              <a:ext uri="{28A0092B-C50C-407E-A947-70E740481C1C}">
                <a14:useLocalDpi xmlns:a14="http://schemas.microsoft.com/office/drawing/2010/main"/>
              </a:ext>
            </a:extLst>
          </a:blip>
          <a:srcRect/>
          <a:stretch/>
        </p:blipFill>
        <p:spPr>
          <a:xfrm>
            <a:off x="224462" y="4535124"/>
            <a:ext cx="254963" cy="405012"/>
          </a:xfrm>
          <a:prstGeom prst="rect">
            <a:avLst/>
          </a:prstGeom>
        </p:spPr>
      </p:pic>
    </p:spTree>
    <p:extLst>
      <p:ext uri="{BB962C8B-B14F-4D97-AF65-F5344CB8AC3E}">
        <p14:creationId xmlns:p14="http://schemas.microsoft.com/office/powerpoint/2010/main" val="4228839191"/>
      </p:ext>
    </p:extLst>
  </p:cSld>
  <p:clrMap bg1="lt1" tx1="dk1" bg2="lt2" tx2="dk2" accent1="accent1" accent2="accent2" accent3="accent3" accent4="accent4" accent5="accent5" accent6="accent6" hlink="hlink" folHlink="folHlink"/>
  <p:sldLayoutIdLst>
    <p:sldLayoutId id="2147483709" r:id="rId1"/>
    <p:sldLayoutId id="2147483649" r:id="rId2"/>
    <p:sldLayoutId id="2147483660" r:id="rId3"/>
    <p:sldLayoutId id="2147483689" r:id="rId4"/>
    <p:sldLayoutId id="2147483683" r:id="rId5"/>
    <p:sldLayoutId id="2147483706" r:id="rId6"/>
    <p:sldLayoutId id="2147483680" r:id="rId7"/>
    <p:sldLayoutId id="2147483681" r:id="rId8"/>
    <p:sldLayoutId id="2147483679" r:id="rId9"/>
    <p:sldLayoutId id="2147483711" r:id="rId10"/>
    <p:sldLayoutId id="2147483687" r:id="rId11"/>
    <p:sldLayoutId id="2147483707" r:id="rId12"/>
    <p:sldLayoutId id="2147483708" r:id="rId13"/>
    <p:sldLayoutId id="2147483712" r:id="rId14"/>
    <p:sldLayoutId id="2147483714" r:id="rId15"/>
    <p:sldLayoutId id="2147483713" r:id="rId16"/>
    <p:sldLayoutId id="2147483716" r:id="rId17"/>
    <p:sldLayoutId id="2147483717" r:id="rId18"/>
    <p:sldLayoutId id="2147483718" r:id="rId19"/>
    <p:sldLayoutId id="2147483661" r:id="rId20"/>
    <p:sldLayoutId id="2147483668" r:id="rId21"/>
    <p:sldLayoutId id="2147483662" r:id="rId22"/>
    <p:sldLayoutId id="2147483690" r:id="rId23"/>
    <p:sldLayoutId id="2147483701" r:id="rId24"/>
    <p:sldLayoutId id="2147483719" r:id="rId25"/>
    <p:sldLayoutId id="2147483663" r:id="rId26"/>
    <p:sldLayoutId id="2147483699" r:id="rId27"/>
    <p:sldLayoutId id="2147483702" r:id="rId28"/>
    <p:sldLayoutId id="2147483664" r:id="rId29"/>
    <p:sldLayoutId id="2147483691" r:id="rId30"/>
    <p:sldLayoutId id="2147483720" r:id="rId31"/>
    <p:sldLayoutId id="2147483700" r:id="rId32"/>
    <p:sldLayoutId id="2147483665" r:id="rId33"/>
    <p:sldLayoutId id="2147483685" r:id="rId34"/>
    <p:sldLayoutId id="2147483671" r:id="rId35"/>
    <p:sldLayoutId id="2147483703" r:id="rId36"/>
    <p:sldLayoutId id="2147483670" r:id="rId37"/>
    <p:sldLayoutId id="2147483686" r:id="rId38"/>
    <p:sldLayoutId id="2147483692" r:id="rId39"/>
    <p:sldLayoutId id="2147483721" r:id="rId40"/>
    <p:sldLayoutId id="2147483693" r:id="rId41"/>
    <p:sldLayoutId id="2147483698" r:id="rId42"/>
    <p:sldLayoutId id="2147483705" r:id="rId43"/>
    <p:sldLayoutId id="2147483694" r:id="rId44"/>
    <p:sldLayoutId id="2147483695" r:id="rId45"/>
    <p:sldLayoutId id="2147483696" r:id="rId46"/>
    <p:sldLayoutId id="2147483697" r:id="rId47"/>
    <p:sldLayoutId id="2147483722" r:id="rId48"/>
    <p:sldLayoutId id="2147483710" r:id="rId49"/>
    <p:sldLayoutId id="2147483704" r:id="rId50"/>
    <p:sldLayoutId id="2147483666" r:id="rId51"/>
    <p:sldLayoutId id="2147483669" r:id="rId52"/>
    <p:sldLayoutId id="2147483688" r:id="rId53"/>
    <p:sldLayoutId id="2147483674" r:id="rId54"/>
    <p:sldLayoutId id="2147483675" r:id="rId55"/>
    <p:sldLayoutId id="2147483682" r:id="rId56"/>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5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0.xml"/><Relationship Id="rId1" Type="http://schemas.openxmlformats.org/officeDocument/2006/relationships/slideLayout" Target="../slideLayouts/slideLayout5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5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5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CE3321-BE3C-4B21-8213-032D509EA9F2}"/>
              </a:ext>
            </a:extLst>
          </p:cNvPr>
          <p:cNvSpPr>
            <a:spLocks noGrp="1"/>
          </p:cNvSpPr>
          <p:nvPr>
            <p:ph type="sldNum" sz="quarter" idx="12"/>
          </p:nvPr>
        </p:nvSpPr>
        <p:spPr/>
        <p:txBody>
          <a:bodyPr/>
          <a:lstStyle/>
          <a:p>
            <a:fld id="{FE9E206F-B6C9-6B46-920E-6690A9897DBF}" type="slidenum">
              <a:rPr lang="en-US" smtClean="0"/>
              <a:t>1</a:t>
            </a:fld>
            <a:endParaRPr lang="en-US"/>
          </a:p>
        </p:txBody>
      </p:sp>
      <p:sp>
        <p:nvSpPr>
          <p:cNvPr id="3" name="Text Placeholder 2">
            <a:extLst>
              <a:ext uri="{FF2B5EF4-FFF2-40B4-BE49-F238E27FC236}">
                <a16:creationId xmlns:a16="http://schemas.microsoft.com/office/drawing/2014/main" id="{648B59F2-A2C0-40FE-BC84-8F9B586CD106}"/>
              </a:ext>
            </a:extLst>
          </p:cNvPr>
          <p:cNvSpPr>
            <a:spLocks noGrp="1"/>
          </p:cNvSpPr>
          <p:nvPr>
            <p:ph type="body" idx="1"/>
          </p:nvPr>
        </p:nvSpPr>
        <p:spPr/>
        <p:txBody>
          <a:bodyPr/>
          <a:lstStyle/>
          <a:p>
            <a:r>
              <a:rPr lang="en-US" dirty="0"/>
              <a:t>May 1, 2026</a:t>
            </a:r>
          </a:p>
        </p:txBody>
      </p:sp>
      <p:sp>
        <p:nvSpPr>
          <p:cNvPr id="4" name="Title 3">
            <a:extLst>
              <a:ext uri="{FF2B5EF4-FFF2-40B4-BE49-F238E27FC236}">
                <a16:creationId xmlns:a16="http://schemas.microsoft.com/office/drawing/2014/main" id="{D77B328C-2B48-470A-BE62-C7B883C8243C}"/>
              </a:ext>
            </a:extLst>
          </p:cNvPr>
          <p:cNvSpPr>
            <a:spLocks noGrp="1"/>
          </p:cNvSpPr>
          <p:nvPr>
            <p:ph type="title"/>
          </p:nvPr>
        </p:nvSpPr>
        <p:spPr/>
        <p:txBody>
          <a:bodyPr>
            <a:normAutofit fontScale="90000"/>
          </a:bodyPr>
          <a:lstStyle/>
          <a:p>
            <a:r>
              <a:rPr lang="en-US" dirty="0"/>
              <a:t>2026 Copic Medical Foundation Grantee Summit</a:t>
            </a:r>
          </a:p>
        </p:txBody>
      </p:sp>
      <p:sp>
        <p:nvSpPr>
          <p:cNvPr id="5" name="Text Placeholder 4">
            <a:extLst>
              <a:ext uri="{FF2B5EF4-FFF2-40B4-BE49-F238E27FC236}">
                <a16:creationId xmlns:a16="http://schemas.microsoft.com/office/drawing/2014/main" id="{693B121B-C59F-486D-97F5-3F5F5C43F5D6}"/>
              </a:ext>
            </a:extLst>
          </p:cNvPr>
          <p:cNvSpPr>
            <a:spLocks noGrp="1"/>
          </p:cNvSpPr>
          <p:nvPr>
            <p:ph type="body" sz="quarter" idx="13"/>
          </p:nvPr>
        </p:nvSpPr>
        <p:spPr>
          <a:xfrm>
            <a:off x="572744" y="3372544"/>
            <a:ext cx="3999256" cy="646331"/>
          </a:xfrm>
        </p:spPr>
        <p:txBody>
          <a:bodyPr/>
          <a:lstStyle/>
          <a:p>
            <a:r>
              <a:rPr lang="en-US" dirty="0"/>
              <a:t>CHCO Transitional Care Coordination Improvement Work </a:t>
            </a:r>
          </a:p>
        </p:txBody>
      </p:sp>
    </p:spTree>
    <p:extLst>
      <p:ext uri="{BB962C8B-B14F-4D97-AF65-F5344CB8AC3E}">
        <p14:creationId xmlns:p14="http://schemas.microsoft.com/office/powerpoint/2010/main" val="2434870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4DE59-9EE7-B341-E2B4-5B4AF59177C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2DC6A4-5AE1-86F3-BE14-74C573BFE4F5}"/>
              </a:ext>
            </a:extLst>
          </p:cNvPr>
          <p:cNvSpPr>
            <a:spLocks noGrp="1"/>
          </p:cNvSpPr>
          <p:nvPr>
            <p:ph type="sldNum" sz="quarter" idx="10"/>
          </p:nvPr>
        </p:nvSpPr>
        <p:spPr>
          <a:xfrm>
            <a:off x="6742175" y="4597359"/>
            <a:ext cx="2133600" cy="273050"/>
          </a:xfrm>
        </p:spPr>
        <p:txBody>
          <a:bodyPr vert="horz" lIns="91440" tIns="45720" rIns="91440" bIns="45720" rtlCol="0" anchor="ctr">
            <a:normAutofit/>
          </a:bodyPr>
          <a:lstStyle/>
          <a:p>
            <a:pPr>
              <a:spcAft>
                <a:spcPts val="600"/>
              </a:spcAft>
            </a:pPr>
            <a:fld id="{FE9E206F-B6C9-6B46-920E-6690A9897DBF}" type="slidenum">
              <a:rPr lang="en-US" smtClean="0"/>
              <a:pPr>
                <a:spcAft>
                  <a:spcPts val="600"/>
                </a:spcAft>
              </a:pPr>
              <a:t>10</a:t>
            </a:fld>
            <a:endParaRPr lang="en-US"/>
          </a:p>
        </p:txBody>
      </p:sp>
      <p:graphicFrame>
        <p:nvGraphicFramePr>
          <p:cNvPr id="11" name="TextBox 8">
            <a:extLst>
              <a:ext uri="{FF2B5EF4-FFF2-40B4-BE49-F238E27FC236}">
                <a16:creationId xmlns:a16="http://schemas.microsoft.com/office/drawing/2014/main" id="{A43FBE89-1581-BBD7-6920-234994EFDBA9}"/>
              </a:ext>
            </a:extLst>
          </p:cNvPr>
          <p:cNvGraphicFramePr/>
          <p:nvPr>
            <p:extLst>
              <p:ext uri="{D42A27DB-BD31-4B8C-83A1-F6EECF244321}">
                <p14:modId xmlns:p14="http://schemas.microsoft.com/office/powerpoint/2010/main" val="3673701883"/>
              </p:ext>
            </p:extLst>
          </p:nvPr>
        </p:nvGraphicFramePr>
        <p:xfrm>
          <a:off x="422031" y="371789"/>
          <a:ext cx="7737933" cy="43721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4974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9B5EB-2D40-4429-C36A-63E3CD31412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1800B7-359C-C3DD-44AB-CC15646307C3}"/>
              </a:ext>
            </a:extLst>
          </p:cNvPr>
          <p:cNvSpPr>
            <a:spLocks noGrp="1"/>
          </p:cNvSpPr>
          <p:nvPr>
            <p:ph type="sldNum" sz="quarter" idx="10"/>
          </p:nvPr>
        </p:nvSpPr>
        <p:spPr/>
        <p:txBody>
          <a:bodyPr/>
          <a:lstStyle/>
          <a:p>
            <a:fld id="{FE9E206F-B6C9-6B46-920E-6690A9897DBF}" type="slidenum">
              <a:rPr lang="en-US" smtClean="0"/>
              <a:t>11</a:t>
            </a:fld>
            <a:endParaRPr lang="en-US" dirty="0"/>
          </a:p>
        </p:txBody>
      </p:sp>
      <p:sp>
        <p:nvSpPr>
          <p:cNvPr id="3" name="Text Placeholder 2">
            <a:extLst>
              <a:ext uri="{FF2B5EF4-FFF2-40B4-BE49-F238E27FC236}">
                <a16:creationId xmlns:a16="http://schemas.microsoft.com/office/drawing/2014/main" id="{73BB831B-07F2-C2AF-8019-5ABE1BDB237A}"/>
              </a:ext>
            </a:extLst>
          </p:cNvPr>
          <p:cNvSpPr>
            <a:spLocks noGrp="1"/>
          </p:cNvSpPr>
          <p:nvPr>
            <p:ph type="body" sz="quarter" idx="11"/>
          </p:nvPr>
        </p:nvSpPr>
        <p:spPr>
          <a:xfrm>
            <a:off x="801688" y="449934"/>
            <a:ext cx="7391041" cy="492443"/>
          </a:xfrm>
        </p:spPr>
        <p:txBody>
          <a:bodyPr/>
          <a:lstStyle/>
          <a:p>
            <a:r>
              <a:rPr lang="en-US" dirty="0"/>
              <a:t>Family Health Navigator Impact  </a:t>
            </a:r>
          </a:p>
        </p:txBody>
      </p:sp>
      <p:graphicFrame>
        <p:nvGraphicFramePr>
          <p:cNvPr id="5" name="Diagram 4">
            <a:extLst>
              <a:ext uri="{FF2B5EF4-FFF2-40B4-BE49-F238E27FC236}">
                <a16:creationId xmlns:a16="http://schemas.microsoft.com/office/drawing/2014/main" id="{4241E639-E160-701C-6236-F276597F77AA}"/>
              </a:ext>
            </a:extLst>
          </p:cNvPr>
          <p:cNvGraphicFramePr/>
          <p:nvPr>
            <p:extLst>
              <p:ext uri="{D42A27DB-BD31-4B8C-83A1-F6EECF244321}">
                <p14:modId xmlns:p14="http://schemas.microsoft.com/office/powerpoint/2010/main" val="2348540"/>
              </p:ext>
            </p:extLst>
          </p:nvPr>
        </p:nvGraphicFramePr>
        <p:xfrm>
          <a:off x="268225" y="671052"/>
          <a:ext cx="6473950" cy="43242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Rounded Corners 7">
            <a:extLst>
              <a:ext uri="{FF2B5EF4-FFF2-40B4-BE49-F238E27FC236}">
                <a16:creationId xmlns:a16="http://schemas.microsoft.com/office/drawing/2014/main" id="{B6F33C9F-BDA3-1AC4-85BC-E6357BE3DA1E}"/>
              </a:ext>
            </a:extLst>
          </p:cNvPr>
          <p:cNvSpPr/>
          <p:nvPr/>
        </p:nvSpPr>
        <p:spPr>
          <a:xfrm>
            <a:off x="6965859" y="1208925"/>
            <a:ext cx="2060154" cy="326350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t>Why It Works:</a:t>
            </a:r>
            <a:endParaRPr lang="en-US" sz="1600" dirty="0"/>
          </a:p>
          <a:p>
            <a:pPr marL="285750" indent="-285750">
              <a:buFont typeface="Arial" panose="020B0604020202020204" pitchFamily="34" charset="0"/>
              <a:buChar char="•"/>
            </a:pPr>
            <a:r>
              <a:rPr lang="en-US" sz="1600" dirty="0"/>
              <a:t>Trust-based relationships uncover hidden needs </a:t>
            </a:r>
          </a:p>
          <a:p>
            <a:pPr marL="285750" indent="-285750">
              <a:buFont typeface="Arial" panose="020B0604020202020204" pitchFamily="34" charset="0"/>
              <a:buChar char="•"/>
            </a:pPr>
            <a:r>
              <a:rPr lang="en-US" sz="1600" dirty="0"/>
              <a:t>Continuous engagement (not one-time screening) </a:t>
            </a:r>
          </a:p>
          <a:p>
            <a:pPr marL="285750" indent="-285750">
              <a:buFont typeface="Arial" panose="020B0604020202020204" pitchFamily="34" charset="0"/>
              <a:buChar char="•"/>
            </a:pPr>
            <a:r>
              <a:rPr lang="en-US" sz="1600" dirty="0"/>
              <a:t>Easy access to support via FHN contact</a:t>
            </a:r>
          </a:p>
          <a:p>
            <a:pPr algn="ctr"/>
            <a:endParaRPr lang="en-US" sz="1600" dirty="0"/>
          </a:p>
        </p:txBody>
      </p:sp>
    </p:spTree>
    <p:extLst>
      <p:ext uri="{BB962C8B-B14F-4D97-AF65-F5344CB8AC3E}">
        <p14:creationId xmlns:p14="http://schemas.microsoft.com/office/powerpoint/2010/main" val="3753790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FE676-081C-1C05-BE9A-F159CC96943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7021D0-3D1A-6120-3BB0-B461AD21138D}"/>
              </a:ext>
            </a:extLst>
          </p:cNvPr>
          <p:cNvSpPr>
            <a:spLocks noGrp="1"/>
          </p:cNvSpPr>
          <p:nvPr>
            <p:ph type="sldNum" sz="quarter" idx="10"/>
          </p:nvPr>
        </p:nvSpPr>
        <p:spPr/>
        <p:txBody>
          <a:bodyPr/>
          <a:lstStyle/>
          <a:p>
            <a:fld id="{FE9E206F-B6C9-6B46-920E-6690A9897DBF}" type="slidenum">
              <a:rPr lang="en-US" smtClean="0"/>
              <a:t>12</a:t>
            </a:fld>
            <a:endParaRPr lang="en-US" dirty="0"/>
          </a:p>
        </p:txBody>
      </p:sp>
      <p:sp>
        <p:nvSpPr>
          <p:cNvPr id="3" name="Text Placeholder 2">
            <a:extLst>
              <a:ext uri="{FF2B5EF4-FFF2-40B4-BE49-F238E27FC236}">
                <a16:creationId xmlns:a16="http://schemas.microsoft.com/office/drawing/2014/main" id="{2AA922B2-9ACF-CE5F-3068-948BD735B823}"/>
              </a:ext>
            </a:extLst>
          </p:cNvPr>
          <p:cNvSpPr>
            <a:spLocks noGrp="1"/>
          </p:cNvSpPr>
          <p:nvPr>
            <p:ph type="body" sz="quarter" idx="11"/>
          </p:nvPr>
        </p:nvSpPr>
        <p:spPr>
          <a:xfrm>
            <a:off x="19827" y="273447"/>
            <a:ext cx="4260501" cy="892552"/>
          </a:xfrm>
        </p:spPr>
        <p:txBody>
          <a:bodyPr/>
          <a:lstStyle/>
          <a:p>
            <a:r>
              <a:rPr lang="en-US" dirty="0"/>
              <a:t>Challenges for Children with Medical Complexity</a:t>
            </a:r>
          </a:p>
        </p:txBody>
      </p:sp>
      <p:graphicFrame>
        <p:nvGraphicFramePr>
          <p:cNvPr id="5" name="Diagram 4">
            <a:extLst>
              <a:ext uri="{FF2B5EF4-FFF2-40B4-BE49-F238E27FC236}">
                <a16:creationId xmlns:a16="http://schemas.microsoft.com/office/drawing/2014/main" id="{2A9BB46F-2FDC-87D3-2F30-6FAB1C25F3D7}"/>
              </a:ext>
            </a:extLst>
          </p:cNvPr>
          <p:cNvGraphicFramePr/>
          <p:nvPr>
            <p:extLst>
              <p:ext uri="{D42A27DB-BD31-4B8C-83A1-F6EECF244321}">
                <p14:modId xmlns:p14="http://schemas.microsoft.com/office/powerpoint/2010/main" val="1572803279"/>
              </p:ext>
            </p:extLst>
          </p:nvPr>
        </p:nvGraphicFramePr>
        <p:xfrm>
          <a:off x="3320818" y="358969"/>
          <a:ext cx="6990737" cy="42509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B390AA0E-18E6-760A-CA16-83341EAF12EE}"/>
              </a:ext>
            </a:extLst>
          </p:cNvPr>
          <p:cNvGraphicFramePr/>
          <p:nvPr>
            <p:extLst>
              <p:ext uri="{D42A27DB-BD31-4B8C-83A1-F6EECF244321}">
                <p14:modId xmlns:p14="http://schemas.microsoft.com/office/powerpoint/2010/main" val="1827966830"/>
              </p:ext>
            </p:extLst>
          </p:nvPr>
        </p:nvGraphicFramePr>
        <p:xfrm>
          <a:off x="120580" y="1336821"/>
          <a:ext cx="4149969" cy="34382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524376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50AEC5-B2F8-CBF2-B6BA-7155752559EF}"/>
              </a:ext>
            </a:extLst>
          </p:cNvPr>
          <p:cNvSpPr>
            <a:spLocks noGrp="1"/>
          </p:cNvSpPr>
          <p:nvPr>
            <p:ph type="sldNum" sz="quarter" idx="10"/>
          </p:nvPr>
        </p:nvSpPr>
        <p:spPr/>
        <p:txBody>
          <a:bodyPr/>
          <a:lstStyle/>
          <a:p>
            <a:fld id="{FE9E206F-B6C9-6B46-920E-6690A9897DBF}" type="slidenum">
              <a:rPr lang="en-US" smtClean="0"/>
              <a:t>13</a:t>
            </a:fld>
            <a:endParaRPr lang="en-US"/>
          </a:p>
        </p:txBody>
      </p:sp>
      <p:sp>
        <p:nvSpPr>
          <p:cNvPr id="3" name="Text Placeholder 2">
            <a:extLst>
              <a:ext uri="{FF2B5EF4-FFF2-40B4-BE49-F238E27FC236}">
                <a16:creationId xmlns:a16="http://schemas.microsoft.com/office/drawing/2014/main" id="{BB1AB26B-6A36-9E1B-6429-BE1E07D821EA}"/>
              </a:ext>
            </a:extLst>
          </p:cNvPr>
          <p:cNvSpPr>
            <a:spLocks noGrp="1"/>
          </p:cNvSpPr>
          <p:nvPr>
            <p:ph type="body" sz="quarter" idx="11"/>
          </p:nvPr>
        </p:nvSpPr>
        <p:spPr>
          <a:xfrm>
            <a:off x="801688" y="505528"/>
            <a:ext cx="7281414" cy="492443"/>
          </a:xfrm>
        </p:spPr>
        <p:txBody>
          <a:bodyPr vert="horz" wrap="square" lIns="91440" tIns="45720" rIns="91440" bIns="45720" anchor="b" anchorCtr="0">
            <a:spAutoFit/>
          </a:bodyPr>
          <a:lstStyle/>
          <a:p>
            <a:r>
              <a:rPr lang="en-US"/>
              <a:t>Patient Story:  Medication Access Barriers</a:t>
            </a:r>
          </a:p>
        </p:txBody>
      </p:sp>
      <p:sp>
        <p:nvSpPr>
          <p:cNvPr id="4" name="Text Placeholder 3">
            <a:extLst>
              <a:ext uri="{FF2B5EF4-FFF2-40B4-BE49-F238E27FC236}">
                <a16:creationId xmlns:a16="http://schemas.microsoft.com/office/drawing/2014/main" id="{00A0B569-F271-BA02-BFEB-F42FEDCCAC9D}"/>
              </a:ext>
            </a:extLst>
          </p:cNvPr>
          <p:cNvSpPr>
            <a:spLocks noGrp="1"/>
          </p:cNvSpPr>
          <p:nvPr>
            <p:ph type="body" sz="quarter" idx="12"/>
          </p:nvPr>
        </p:nvSpPr>
        <p:spPr>
          <a:xfrm>
            <a:off x="801688" y="1259465"/>
            <a:ext cx="6513512" cy="3097279"/>
          </a:xfrm>
        </p:spPr>
        <p:txBody>
          <a:bodyPr vert="horz" lIns="91440" tIns="45720" rIns="91440" bIns="45720" anchor="t">
            <a:noAutofit/>
          </a:bodyPr>
          <a:lstStyle/>
          <a:p>
            <a:r>
              <a:rPr lang="en-US"/>
              <a:t>TCC enrolled patient discharged late in the day with multiple prescriptions </a:t>
            </a:r>
          </a:p>
          <a:p>
            <a:r>
              <a:rPr lang="en-US"/>
              <a:t>Within</a:t>
            </a:r>
            <a:r>
              <a:rPr lang="en-US" dirty="0"/>
              <a:t> 24 hours of discharge, MAT identified multiple medication access barriers:</a:t>
            </a:r>
          </a:p>
          <a:p>
            <a:pPr marL="285750" indent="-285750">
              <a:buFont typeface="Arial" panose="020B0604020202020204" pitchFamily="34" charset="0"/>
              <a:buChar char="•"/>
            </a:pPr>
            <a:r>
              <a:rPr lang="en-US" b="1" dirty="0"/>
              <a:t>4 discharge medications not filled</a:t>
            </a:r>
            <a:r>
              <a:rPr lang="en-US" b="1"/>
              <a:t> and </a:t>
            </a:r>
            <a:r>
              <a:rPr lang="en-US" b="1">
                <a:solidFill>
                  <a:srgbClr val="FF0000"/>
                </a:solidFill>
              </a:rPr>
              <a:t>MAT interventions</a:t>
            </a:r>
            <a:endParaRPr lang="en-US">
              <a:solidFill>
                <a:srgbClr val="FF0000"/>
              </a:solidFill>
            </a:endParaRPr>
          </a:p>
          <a:p>
            <a:pPr marL="628650" lvl="1" indent="-171450">
              <a:buFont typeface="Courier New" panose="02070309020205020404" pitchFamily="49" charset="0"/>
              <a:buChar char="o"/>
            </a:pPr>
            <a:r>
              <a:rPr lang="en-US" sz="1400">
                <a:solidFill>
                  <a:schemeClr val="bg2">
                    <a:lumMod val="25000"/>
                  </a:schemeClr>
                </a:solidFill>
              </a:rPr>
              <a:t>Diazepam – Not filled:  Prior authorization required</a:t>
            </a:r>
          </a:p>
          <a:p>
            <a:pPr marL="1085850" lvl="2" indent="-171450">
              <a:buFont typeface="Wingdings" panose="02070309020205020404" pitchFamily="49" charset="0"/>
              <a:buChar char="§"/>
            </a:pPr>
            <a:r>
              <a:rPr lang="en-US" sz="1400">
                <a:solidFill>
                  <a:schemeClr val="bg2">
                    <a:lumMod val="25000"/>
                  </a:schemeClr>
                </a:solidFill>
              </a:rPr>
              <a:t> </a:t>
            </a:r>
            <a:r>
              <a:rPr lang="en-US" sz="1400">
                <a:solidFill>
                  <a:srgbClr val="FF0000"/>
                </a:solidFill>
              </a:rPr>
              <a:t>MAT performed PA- same day approval</a:t>
            </a:r>
            <a:endParaRPr lang="en-US"/>
          </a:p>
          <a:p>
            <a:pPr marL="628650" lvl="1" indent="-171450">
              <a:buFont typeface="Courier New" panose="02070309020205020404" pitchFamily="49" charset="0"/>
              <a:buChar char="o"/>
            </a:pPr>
            <a:r>
              <a:rPr lang="en-US" sz="1400">
                <a:solidFill>
                  <a:schemeClr val="bg2">
                    <a:lumMod val="25000"/>
                  </a:schemeClr>
                </a:solidFill>
              </a:rPr>
              <a:t>Vancomycin – Not filled:  Out of stock (missed 2–3 doses)</a:t>
            </a:r>
            <a:r>
              <a:rPr lang="en-US" sz="1400">
                <a:solidFill>
                  <a:srgbClr val="FF0000"/>
                </a:solidFill>
              </a:rPr>
              <a:t> </a:t>
            </a:r>
          </a:p>
          <a:p>
            <a:pPr marL="1085850" lvl="2" indent="-171450">
              <a:buFont typeface="Wingdings" panose="02070309020205020404" pitchFamily="49" charset="0"/>
              <a:buChar char="§"/>
            </a:pPr>
            <a:r>
              <a:rPr lang="en-US" sz="1400">
                <a:solidFill>
                  <a:srgbClr val="FF0000"/>
                </a:solidFill>
              </a:rPr>
              <a:t>Coordinated fill at CHCO Outpatient Pharmacy</a:t>
            </a:r>
            <a:endParaRPr lang="en-US"/>
          </a:p>
          <a:p>
            <a:pPr marL="628650" lvl="1" indent="-171450">
              <a:buFont typeface="Courier New" panose="02070309020205020404" pitchFamily="49" charset="0"/>
              <a:buChar char="o"/>
            </a:pPr>
            <a:r>
              <a:rPr lang="en-US" sz="1400">
                <a:solidFill>
                  <a:schemeClr val="bg2">
                    <a:lumMod val="25000"/>
                  </a:schemeClr>
                </a:solidFill>
              </a:rPr>
              <a:t>Rufinamide – Not filled despite new dosing</a:t>
            </a:r>
          </a:p>
          <a:p>
            <a:pPr marL="1085850" lvl="2" indent="-171450">
              <a:buFont typeface="Wingdings" panose="02070309020205020404" pitchFamily="49" charset="0"/>
              <a:buChar char="§"/>
            </a:pPr>
            <a:r>
              <a:rPr lang="en-US" sz="1400">
                <a:solidFill>
                  <a:srgbClr val="FF0000"/>
                </a:solidFill>
              </a:rPr>
              <a:t>Ensured Retail Pharmacy filled Rx</a:t>
            </a:r>
            <a:endParaRPr lang="en-US"/>
          </a:p>
          <a:p>
            <a:pPr marL="628650" lvl="1" indent="-171450">
              <a:buFont typeface="Courier New" panose="02070309020205020404" pitchFamily="49" charset="0"/>
              <a:buChar char="o"/>
            </a:pPr>
            <a:r>
              <a:rPr lang="en-US" sz="1400">
                <a:solidFill>
                  <a:schemeClr val="bg2">
                    <a:lumMod val="25000"/>
                  </a:schemeClr>
                </a:solidFill>
              </a:rPr>
              <a:t>Lacosamide – Not filled:  Dose increased, but 90-day supply recently filled (refill too soon risk)</a:t>
            </a:r>
          </a:p>
          <a:p>
            <a:pPr marL="1085850" lvl="2" indent="-171450">
              <a:buFont typeface="Wingdings" panose="02070309020205020404" pitchFamily="49" charset="0"/>
              <a:buChar char="§"/>
            </a:pPr>
            <a:r>
              <a:rPr lang="en-US" sz="1400">
                <a:solidFill>
                  <a:srgbClr val="FF0000"/>
                </a:solidFill>
              </a:rPr>
              <a:t>Proactively addressed future insurance barrier</a:t>
            </a:r>
            <a:endParaRPr lang="en-US"/>
          </a:p>
          <a:p>
            <a:pPr marL="285750" indent="-285750">
              <a:buFont typeface="Arial" panose="020B0604020202020204" pitchFamily="34" charset="0"/>
              <a:buChar char="•"/>
            </a:pPr>
            <a:endParaRPr lang="en-US" b="1" dirty="0"/>
          </a:p>
          <a:p>
            <a:endParaRPr lang="en-US" dirty="0"/>
          </a:p>
        </p:txBody>
      </p:sp>
    </p:spTree>
    <p:extLst>
      <p:ext uri="{BB962C8B-B14F-4D97-AF65-F5344CB8AC3E}">
        <p14:creationId xmlns:p14="http://schemas.microsoft.com/office/powerpoint/2010/main" val="1217099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2C508-4983-1D1D-2EF3-F63F93E6086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EAABBA-0A3B-6B29-A7BA-7C57E48F57CE}"/>
              </a:ext>
            </a:extLst>
          </p:cNvPr>
          <p:cNvSpPr>
            <a:spLocks noGrp="1"/>
          </p:cNvSpPr>
          <p:nvPr>
            <p:ph type="sldNum" sz="quarter" idx="10"/>
          </p:nvPr>
        </p:nvSpPr>
        <p:spPr/>
        <p:txBody>
          <a:bodyPr/>
          <a:lstStyle/>
          <a:p>
            <a:fld id="{FE9E206F-B6C9-6B46-920E-6690A9897DBF}" type="slidenum">
              <a:rPr lang="en-US" smtClean="0"/>
              <a:t>14</a:t>
            </a:fld>
            <a:endParaRPr lang="en-US"/>
          </a:p>
        </p:txBody>
      </p:sp>
      <p:sp>
        <p:nvSpPr>
          <p:cNvPr id="4" name="Text Placeholder 3">
            <a:extLst>
              <a:ext uri="{FF2B5EF4-FFF2-40B4-BE49-F238E27FC236}">
                <a16:creationId xmlns:a16="http://schemas.microsoft.com/office/drawing/2014/main" id="{DBA47012-A8D0-190D-E2C8-6235EFA831A4}"/>
              </a:ext>
            </a:extLst>
          </p:cNvPr>
          <p:cNvSpPr>
            <a:spLocks noGrp="1"/>
          </p:cNvSpPr>
          <p:nvPr>
            <p:ph type="body" sz="quarter" idx="12"/>
          </p:nvPr>
        </p:nvSpPr>
        <p:spPr>
          <a:xfrm>
            <a:off x="801688" y="1259465"/>
            <a:ext cx="6513512" cy="3097279"/>
          </a:xfrm>
        </p:spPr>
        <p:txBody>
          <a:bodyPr vert="horz" lIns="91440" tIns="45720" rIns="91440" bIns="45720" anchor="t">
            <a:noAutofit/>
          </a:bodyPr>
          <a:lstStyle/>
          <a:p>
            <a:endParaRPr lang="en-US"/>
          </a:p>
          <a:p>
            <a:r>
              <a:rPr lang="en-US" b="1"/>
              <a:t>Value of MAT Integration</a:t>
            </a:r>
            <a:endParaRPr lang="en-US"/>
          </a:p>
          <a:p>
            <a:pPr marL="285750" indent="-285750">
              <a:buFont typeface="Arial" panose="020B0604020202020204" pitchFamily="34" charset="0"/>
              <a:buChar char="•"/>
            </a:pPr>
            <a:r>
              <a:rPr lang="en-US"/>
              <a:t>Rapid identification of medication access gaps</a:t>
            </a:r>
          </a:p>
          <a:p>
            <a:pPr marL="285750" indent="-285750">
              <a:buFont typeface="Arial" panose="020B0604020202020204" pitchFamily="34" charset="0"/>
              <a:buChar char="•"/>
            </a:pPr>
            <a:r>
              <a:rPr lang="en-US"/>
              <a:t>Same-day insurance navigation and pharmacy coordination</a:t>
            </a:r>
          </a:p>
          <a:p>
            <a:pPr marL="285750" indent="-285750">
              <a:buFont typeface="Arial" panose="020B0604020202020204" pitchFamily="34" charset="0"/>
              <a:buChar char="•"/>
            </a:pPr>
            <a:r>
              <a:rPr lang="en-US"/>
              <a:t>Cross-team communication (clinic, pharmacy, family)</a:t>
            </a:r>
          </a:p>
          <a:p>
            <a:pPr marL="285750" indent="-285750">
              <a:buFont typeface="Arial" panose="020B0604020202020204" pitchFamily="34" charset="0"/>
              <a:buChar char="•"/>
            </a:pPr>
            <a:r>
              <a:rPr lang="en-US"/>
              <a:t>Avoid continued missed doses of critical medications</a:t>
            </a:r>
          </a:p>
          <a:p>
            <a:pPr marL="285750" indent="-285750">
              <a:buFont typeface="Arial" panose="020B0604020202020204" pitchFamily="34" charset="0"/>
              <a:buChar char="•"/>
            </a:pPr>
            <a:r>
              <a:rPr lang="en-US"/>
              <a:t>Clarification of new dosing instructions</a:t>
            </a:r>
          </a:p>
          <a:p>
            <a:pPr marL="285750" indent="-285750">
              <a:buFont typeface="Arial" panose="020B0604020202020204" pitchFamily="34" charset="0"/>
              <a:buChar char="•"/>
            </a:pPr>
            <a:r>
              <a:rPr lang="en-US"/>
              <a:t>Proactive mitigation of future refill barriers</a:t>
            </a:r>
          </a:p>
          <a:p>
            <a:pPr marL="285750" indent="-285750">
              <a:buFont typeface="Arial" panose="020B0604020202020204" pitchFamily="34" charset="0"/>
              <a:buChar char="•"/>
            </a:pPr>
            <a:r>
              <a:rPr lang="en-US"/>
              <a:t>Reduced caregiver stress and improved medication adherence</a:t>
            </a:r>
          </a:p>
          <a:p>
            <a:pPr marL="285750" indent="-285750">
              <a:buFont typeface="Arial" panose="020B0604020202020204" pitchFamily="34" charset="0"/>
              <a:buChar char="•"/>
            </a:pPr>
            <a:r>
              <a:rPr lang="en-US"/>
              <a:t>Reduced risk of readmission</a:t>
            </a:r>
          </a:p>
          <a:p>
            <a:endParaRPr lang="en-US"/>
          </a:p>
        </p:txBody>
      </p:sp>
      <p:sp>
        <p:nvSpPr>
          <p:cNvPr id="8" name="Text Placeholder 7">
            <a:extLst>
              <a:ext uri="{FF2B5EF4-FFF2-40B4-BE49-F238E27FC236}">
                <a16:creationId xmlns:a16="http://schemas.microsoft.com/office/drawing/2014/main" id="{1C262AE8-F5B4-5BDC-B054-FCF33BFA282D}"/>
              </a:ext>
            </a:extLst>
          </p:cNvPr>
          <p:cNvSpPr>
            <a:spLocks noGrp="1"/>
          </p:cNvSpPr>
          <p:nvPr>
            <p:ph type="body" sz="quarter" idx="11"/>
          </p:nvPr>
        </p:nvSpPr>
        <p:spPr>
          <a:xfrm>
            <a:off x="801688" y="631121"/>
            <a:ext cx="7238916" cy="492443"/>
          </a:xfrm>
        </p:spPr>
        <p:txBody>
          <a:bodyPr vert="horz" wrap="square" lIns="91440" tIns="45720" rIns="91440" bIns="45720" anchor="b" anchorCtr="0">
            <a:spAutoFit/>
          </a:bodyPr>
          <a:lstStyle/>
          <a:p>
            <a:r>
              <a:rPr lang="en-US">
                <a:cs typeface="Arial"/>
              </a:rPr>
              <a:t>Patient Story:  Medication Access Barriers</a:t>
            </a:r>
            <a:endParaRPr lang="en-US" b="0">
              <a:solidFill>
                <a:srgbClr val="000000"/>
              </a:solidFill>
              <a:cs typeface="Arial"/>
            </a:endParaRPr>
          </a:p>
        </p:txBody>
      </p:sp>
    </p:spTree>
    <p:extLst>
      <p:ext uri="{BB962C8B-B14F-4D97-AF65-F5344CB8AC3E}">
        <p14:creationId xmlns:p14="http://schemas.microsoft.com/office/powerpoint/2010/main" val="1732918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DAB7A5-DEE9-5E7E-D3F2-2E96166B65C5}"/>
              </a:ext>
            </a:extLst>
          </p:cNvPr>
          <p:cNvSpPr>
            <a:spLocks noGrp="1"/>
          </p:cNvSpPr>
          <p:nvPr>
            <p:ph type="sldNum" sz="quarter" idx="10"/>
          </p:nvPr>
        </p:nvSpPr>
        <p:spPr>
          <a:xfrm>
            <a:off x="6742175" y="4597359"/>
            <a:ext cx="2133600" cy="273050"/>
          </a:xfrm>
        </p:spPr>
        <p:txBody>
          <a:bodyPr anchor="ctr">
            <a:normAutofit/>
          </a:bodyPr>
          <a:lstStyle/>
          <a:p>
            <a:pPr>
              <a:spcAft>
                <a:spcPts val="600"/>
              </a:spcAft>
            </a:pPr>
            <a:fld id="{FE9E206F-B6C9-6B46-920E-6690A9897DBF}" type="slidenum">
              <a:rPr lang="en-US" smtClean="0"/>
              <a:pPr>
                <a:spcAft>
                  <a:spcPts val="600"/>
                </a:spcAft>
              </a:pPr>
              <a:t>15</a:t>
            </a:fld>
            <a:endParaRPr lang="en-US"/>
          </a:p>
        </p:txBody>
      </p:sp>
      <p:sp>
        <p:nvSpPr>
          <p:cNvPr id="3" name="Text Placeholder 2">
            <a:extLst>
              <a:ext uri="{FF2B5EF4-FFF2-40B4-BE49-F238E27FC236}">
                <a16:creationId xmlns:a16="http://schemas.microsoft.com/office/drawing/2014/main" id="{3ED382A6-5BDC-2833-8443-A8A2D4275187}"/>
              </a:ext>
            </a:extLst>
          </p:cNvPr>
          <p:cNvSpPr>
            <a:spLocks noGrp="1"/>
          </p:cNvSpPr>
          <p:nvPr>
            <p:ph type="body" sz="quarter" idx="39"/>
          </p:nvPr>
        </p:nvSpPr>
        <p:spPr>
          <a:xfrm>
            <a:off x="801842" y="943207"/>
            <a:ext cx="7464425" cy="400110"/>
          </a:xfrm>
        </p:spPr>
        <p:txBody>
          <a:bodyPr wrap="square" anchor="b">
            <a:normAutofit/>
          </a:bodyPr>
          <a:lstStyle/>
          <a:p>
            <a:r>
              <a:rPr lang="en-US" dirty="0"/>
              <a:t>What’s Next:</a:t>
            </a:r>
          </a:p>
        </p:txBody>
      </p:sp>
      <p:graphicFrame>
        <p:nvGraphicFramePr>
          <p:cNvPr id="6" name="Text Placeholder 3">
            <a:extLst>
              <a:ext uri="{FF2B5EF4-FFF2-40B4-BE49-F238E27FC236}">
                <a16:creationId xmlns:a16="http://schemas.microsoft.com/office/drawing/2014/main" id="{9E4249EA-D962-22BF-A259-364B7C3B41B6}"/>
              </a:ext>
            </a:extLst>
          </p:cNvPr>
          <p:cNvGraphicFramePr/>
          <p:nvPr>
            <p:extLst>
              <p:ext uri="{D42A27DB-BD31-4B8C-83A1-F6EECF244321}">
                <p14:modId xmlns:p14="http://schemas.microsoft.com/office/powerpoint/2010/main" val="2313727606"/>
              </p:ext>
            </p:extLst>
          </p:nvPr>
        </p:nvGraphicFramePr>
        <p:xfrm>
          <a:off x="801843" y="1343317"/>
          <a:ext cx="7464425" cy="2923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1318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328FA0-2E23-0678-B3CD-FED2081A2A29}"/>
              </a:ext>
            </a:extLst>
          </p:cNvPr>
          <p:cNvSpPr>
            <a:spLocks noGrp="1"/>
          </p:cNvSpPr>
          <p:nvPr>
            <p:ph type="sldNum" sz="quarter" idx="10"/>
          </p:nvPr>
        </p:nvSpPr>
        <p:spPr>
          <a:xfrm>
            <a:off x="6742175" y="4597359"/>
            <a:ext cx="2133600" cy="273050"/>
          </a:xfrm>
        </p:spPr>
        <p:txBody>
          <a:bodyPr anchor="ctr">
            <a:normAutofit/>
          </a:bodyPr>
          <a:lstStyle/>
          <a:p>
            <a:pPr>
              <a:spcAft>
                <a:spcPts val="600"/>
              </a:spcAft>
            </a:pPr>
            <a:fld id="{FE9E206F-B6C9-6B46-920E-6690A9897DBF}" type="slidenum">
              <a:rPr lang="en-US" smtClean="0"/>
              <a:pPr>
                <a:spcAft>
                  <a:spcPts val="600"/>
                </a:spcAft>
              </a:pPr>
              <a:t>2</a:t>
            </a:fld>
            <a:endParaRPr lang="en-US"/>
          </a:p>
        </p:txBody>
      </p:sp>
      <p:sp>
        <p:nvSpPr>
          <p:cNvPr id="6" name="Text Placeholder 5">
            <a:extLst>
              <a:ext uri="{FF2B5EF4-FFF2-40B4-BE49-F238E27FC236}">
                <a16:creationId xmlns:a16="http://schemas.microsoft.com/office/drawing/2014/main" id="{A2846D01-7B73-54D5-2A23-1B95CBF63974}"/>
              </a:ext>
            </a:extLst>
          </p:cNvPr>
          <p:cNvSpPr>
            <a:spLocks noGrp="1"/>
          </p:cNvSpPr>
          <p:nvPr>
            <p:ph type="body" sz="quarter" idx="39"/>
          </p:nvPr>
        </p:nvSpPr>
        <p:spPr>
          <a:xfrm>
            <a:off x="1083196" y="701641"/>
            <a:ext cx="7464425" cy="400110"/>
          </a:xfrm>
        </p:spPr>
        <p:txBody>
          <a:bodyPr wrap="square" anchor="b">
            <a:noAutofit/>
          </a:bodyPr>
          <a:lstStyle/>
          <a:p>
            <a:r>
              <a:rPr lang="en-US" sz="2400" dirty="0"/>
              <a:t>Why This Support Was Strategic for CHCO</a:t>
            </a:r>
          </a:p>
        </p:txBody>
      </p:sp>
      <p:graphicFrame>
        <p:nvGraphicFramePr>
          <p:cNvPr id="9" name="Text Placeholder 6">
            <a:extLst>
              <a:ext uri="{FF2B5EF4-FFF2-40B4-BE49-F238E27FC236}">
                <a16:creationId xmlns:a16="http://schemas.microsoft.com/office/drawing/2014/main" id="{AF49AC89-DC15-1753-DBA0-EDC9F0CBB233}"/>
              </a:ext>
            </a:extLst>
          </p:cNvPr>
          <p:cNvGraphicFramePr/>
          <p:nvPr>
            <p:extLst>
              <p:ext uri="{D42A27DB-BD31-4B8C-83A1-F6EECF244321}">
                <p14:modId xmlns:p14="http://schemas.microsoft.com/office/powerpoint/2010/main" val="3457927600"/>
              </p:ext>
            </p:extLst>
          </p:nvPr>
        </p:nvGraphicFramePr>
        <p:xfrm>
          <a:off x="190919" y="974691"/>
          <a:ext cx="8684856" cy="3622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7131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67246-727E-B4B5-FF07-11987484CFC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B02DF4-ECF2-970C-A9CC-697FE590B03E}"/>
              </a:ext>
            </a:extLst>
          </p:cNvPr>
          <p:cNvSpPr>
            <a:spLocks noGrp="1"/>
          </p:cNvSpPr>
          <p:nvPr>
            <p:ph type="sldNum" sz="quarter" idx="10"/>
          </p:nvPr>
        </p:nvSpPr>
        <p:spPr>
          <a:xfrm>
            <a:off x="6742175" y="4597359"/>
            <a:ext cx="2133600" cy="273050"/>
          </a:xfrm>
        </p:spPr>
        <p:txBody>
          <a:bodyPr anchor="ctr">
            <a:normAutofit/>
          </a:bodyPr>
          <a:lstStyle/>
          <a:p>
            <a:pPr>
              <a:spcAft>
                <a:spcPts val="600"/>
              </a:spcAft>
            </a:pPr>
            <a:fld id="{FE9E206F-B6C9-6B46-920E-6690A9897DBF}" type="slidenum">
              <a:rPr lang="en-US" smtClean="0"/>
              <a:pPr>
                <a:spcAft>
                  <a:spcPts val="600"/>
                </a:spcAft>
              </a:pPr>
              <a:t>3</a:t>
            </a:fld>
            <a:endParaRPr lang="en-US"/>
          </a:p>
        </p:txBody>
      </p:sp>
      <p:sp>
        <p:nvSpPr>
          <p:cNvPr id="5" name="Text Placeholder 4">
            <a:extLst>
              <a:ext uri="{FF2B5EF4-FFF2-40B4-BE49-F238E27FC236}">
                <a16:creationId xmlns:a16="http://schemas.microsoft.com/office/drawing/2014/main" id="{8A36C422-F19C-77BC-531B-EA1B522CA849}"/>
              </a:ext>
            </a:extLst>
          </p:cNvPr>
          <p:cNvSpPr>
            <a:spLocks noGrp="1"/>
          </p:cNvSpPr>
          <p:nvPr>
            <p:ph type="body" sz="quarter" idx="39"/>
          </p:nvPr>
        </p:nvSpPr>
        <p:spPr>
          <a:xfrm>
            <a:off x="411982" y="489663"/>
            <a:ext cx="7464425" cy="400110"/>
          </a:xfrm>
        </p:spPr>
        <p:txBody>
          <a:bodyPr wrap="square" anchor="b">
            <a:noAutofit/>
          </a:bodyPr>
          <a:lstStyle/>
          <a:p>
            <a:r>
              <a:rPr lang="en-US" sz="2400" dirty="0"/>
              <a:t>Project Background</a:t>
            </a:r>
          </a:p>
        </p:txBody>
      </p:sp>
      <p:graphicFrame>
        <p:nvGraphicFramePr>
          <p:cNvPr id="14" name="Text Placeholder 5">
            <a:extLst>
              <a:ext uri="{FF2B5EF4-FFF2-40B4-BE49-F238E27FC236}">
                <a16:creationId xmlns:a16="http://schemas.microsoft.com/office/drawing/2014/main" id="{2ECD67FD-8980-73A8-E049-F4D4762B4CF2}"/>
              </a:ext>
            </a:extLst>
          </p:cNvPr>
          <p:cNvGraphicFramePr/>
          <p:nvPr>
            <p:extLst>
              <p:ext uri="{D42A27DB-BD31-4B8C-83A1-F6EECF244321}">
                <p14:modId xmlns:p14="http://schemas.microsoft.com/office/powerpoint/2010/main" val="378255006"/>
              </p:ext>
            </p:extLst>
          </p:nvPr>
        </p:nvGraphicFramePr>
        <p:xfrm>
          <a:off x="411982" y="889773"/>
          <a:ext cx="8269793" cy="3707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9982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34CEDD-30C1-5653-1210-7EBEE3FA189F}"/>
              </a:ext>
            </a:extLst>
          </p:cNvPr>
          <p:cNvSpPr>
            <a:spLocks noGrp="1"/>
          </p:cNvSpPr>
          <p:nvPr>
            <p:ph type="sldNum" sz="quarter" idx="10"/>
          </p:nvPr>
        </p:nvSpPr>
        <p:spPr/>
        <p:txBody>
          <a:bodyPr/>
          <a:lstStyle/>
          <a:p>
            <a:fld id="{FE9E206F-B6C9-6B46-920E-6690A9897DBF}" type="slidenum">
              <a:rPr lang="en-US" smtClean="0"/>
              <a:t>4</a:t>
            </a:fld>
            <a:endParaRPr lang="en-US" dirty="0"/>
          </a:p>
        </p:txBody>
      </p:sp>
      <p:sp>
        <p:nvSpPr>
          <p:cNvPr id="5" name="Text Placeholder 4">
            <a:extLst>
              <a:ext uri="{FF2B5EF4-FFF2-40B4-BE49-F238E27FC236}">
                <a16:creationId xmlns:a16="http://schemas.microsoft.com/office/drawing/2014/main" id="{CD1CBEA3-7252-46A0-D2A9-7BCCE2DF018C}"/>
              </a:ext>
            </a:extLst>
          </p:cNvPr>
          <p:cNvSpPr>
            <a:spLocks noGrp="1"/>
          </p:cNvSpPr>
          <p:nvPr>
            <p:ph type="body" sz="quarter" idx="11"/>
          </p:nvPr>
        </p:nvSpPr>
        <p:spPr>
          <a:xfrm>
            <a:off x="691156" y="415330"/>
            <a:ext cx="5751512" cy="492443"/>
          </a:xfrm>
        </p:spPr>
        <p:txBody>
          <a:bodyPr/>
          <a:lstStyle/>
          <a:p>
            <a:r>
              <a:rPr lang="en-US" dirty="0"/>
              <a:t>The Problem</a:t>
            </a:r>
          </a:p>
        </p:txBody>
      </p:sp>
      <p:sp>
        <p:nvSpPr>
          <p:cNvPr id="6" name="Text Placeholder 5">
            <a:extLst>
              <a:ext uri="{FF2B5EF4-FFF2-40B4-BE49-F238E27FC236}">
                <a16:creationId xmlns:a16="http://schemas.microsoft.com/office/drawing/2014/main" id="{B326BF6E-CC81-5E1A-F41E-98DE0FFF6DA0}"/>
              </a:ext>
            </a:extLst>
          </p:cNvPr>
          <p:cNvSpPr>
            <a:spLocks noGrp="1"/>
          </p:cNvSpPr>
          <p:nvPr>
            <p:ph type="body" sz="quarter" idx="12"/>
          </p:nvPr>
        </p:nvSpPr>
        <p:spPr>
          <a:xfrm>
            <a:off x="801688" y="1025491"/>
            <a:ext cx="6734492" cy="3097279"/>
          </a:xfrm>
        </p:spPr>
        <p:txBody>
          <a:bodyPr/>
          <a:lstStyle/>
          <a:p>
            <a:pPr marL="285750" indent="-285750">
              <a:buFont typeface="Arial" panose="020B0604020202020204" pitchFamily="34" charset="0"/>
              <a:buChar char="•"/>
            </a:pPr>
            <a:r>
              <a:rPr lang="en-US" dirty="0"/>
              <a:t>Current program reaches only ~2% of inpatient population due to narrow eligibility criteria</a:t>
            </a:r>
          </a:p>
          <a:p>
            <a:pPr marL="285750" indent="-285750">
              <a:buFont typeface="Arial" panose="020B0604020202020204" pitchFamily="34" charset="0"/>
              <a:buChar char="•"/>
            </a:pPr>
            <a:r>
              <a:rPr lang="en-US" dirty="0"/>
              <a:t>While effective, many high-risk patients are not served, including those with:</a:t>
            </a:r>
          </a:p>
          <a:p>
            <a:pPr marL="742950" lvl="1" indent="-285750">
              <a:buFont typeface="Arial" panose="020B0604020202020204" pitchFamily="34" charset="0"/>
              <a:buChar char="•"/>
            </a:pPr>
            <a:r>
              <a:rPr lang="en-US" dirty="0"/>
              <a:t>Complex physical + behavioral health needs</a:t>
            </a:r>
          </a:p>
          <a:p>
            <a:pPr marL="742950" lvl="1" indent="-285750">
              <a:buFont typeface="Arial" panose="020B0604020202020204" pitchFamily="34" charset="0"/>
              <a:buChar char="•"/>
            </a:pPr>
            <a:r>
              <a:rPr lang="en-US" dirty="0"/>
              <a:t>High SDOH needs</a:t>
            </a:r>
          </a:p>
          <a:p>
            <a:pPr marL="742950" lvl="1" indent="-285750">
              <a:buFont typeface="Arial" panose="020B0604020202020204" pitchFamily="34" charset="0"/>
              <a:buChar char="•"/>
            </a:pPr>
            <a:r>
              <a:rPr lang="en-US" dirty="0"/>
              <a:t>Rising-risk medication profiles</a:t>
            </a:r>
          </a:p>
          <a:p>
            <a:pPr marL="742950" lvl="1" indent="-285750">
              <a:buFont typeface="Arial" panose="020B0604020202020204" pitchFamily="34" charset="0"/>
              <a:buChar char="•"/>
            </a:pPr>
            <a:r>
              <a:rPr lang="en-US" dirty="0"/>
              <a:t>Fragmented care teams</a:t>
            </a:r>
          </a:p>
          <a:p>
            <a:pPr marL="285750" indent="-285750">
              <a:buFont typeface="Arial" panose="020B0604020202020204" pitchFamily="34" charset="0"/>
              <a:buChar char="•"/>
            </a:pPr>
            <a:r>
              <a:rPr lang="en-US" dirty="0"/>
              <a:t>System gaps remain</a:t>
            </a:r>
          </a:p>
          <a:p>
            <a:pPr marL="742950" lvl="1" indent="-285750">
              <a:buFont typeface="Arial" panose="020B0604020202020204" pitchFamily="34" charset="0"/>
              <a:buChar char="•"/>
            </a:pPr>
            <a:r>
              <a:rPr lang="en-US" dirty="0"/>
              <a:t>Lessons learned are not yet scaled</a:t>
            </a:r>
          </a:p>
          <a:p>
            <a:pPr marL="742950" lvl="1" indent="-285750">
              <a:buFont typeface="Arial" panose="020B0604020202020204" pitchFamily="34" charset="0"/>
              <a:buChar char="•"/>
            </a:pPr>
            <a:r>
              <a:rPr lang="en-US" dirty="0"/>
              <a:t>Internal barriers limit effective discharge planning and coordination</a:t>
            </a:r>
          </a:p>
          <a:p>
            <a:r>
              <a:rPr lang="en-US" dirty="0"/>
              <a:t>The Result: Missed opportunities to improve outcomes for high-risk patients</a:t>
            </a:r>
          </a:p>
          <a:p>
            <a:endParaRPr lang="en-US" dirty="0"/>
          </a:p>
          <a:p>
            <a:r>
              <a:rPr lang="en-US" b="1" dirty="0"/>
              <a:t>Why It Matters</a:t>
            </a:r>
          </a:p>
          <a:p>
            <a:r>
              <a:rPr lang="en-US" dirty="0"/>
              <a:t>A scalable, interdisciplinary, and integrated TCC model is needed to close these gaps and improve patient outcomes system-wide</a:t>
            </a:r>
          </a:p>
        </p:txBody>
      </p:sp>
    </p:spTree>
    <p:extLst>
      <p:ext uri="{BB962C8B-B14F-4D97-AF65-F5344CB8AC3E}">
        <p14:creationId xmlns:p14="http://schemas.microsoft.com/office/powerpoint/2010/main" val="714491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AB4480-EBE2-4E90-AE10-D80FB2A531C9}"/>
              </a:ext>
            </a:extLst>
          </p:cNvPr>
          <p:cNvSpPr>
            <a:spLocks noGrp="1"/>
          </p:cNvSpPr>
          <p:nvPr>
            <p:ph type="sldNum" sz="quarter" idx="10"/>
          </p:nvPr>
        </p:nvSpPr>
        <p:spPr/>
        <p:txBody>
          <a:bodyPr/>
          <a:lstStyle/>
          <a:p>
            <a:fld id="{FE9E206F-B6C9-6B46-920E-6690A9897DBF}" type="slidenum">
              <a:rPr lang="en-US" smtClean="0"/>
              <a:t>5</a:t>
            </a:fld>
            <a:endParaRPr lang="en-US" dirty="0"/>
          </a:p>
        </p:txBody>
      </p:sp>
      <p:sp>
        <p:nvSpPr>
          <p:cNvPr id="5" name="Title 1">
            <a:extLst>
              <a:ext uri="{FF2B5EF4-FFF2-40B4-BE49-F238E27FC236}">
                <a16:creationId xmlns:a16="http://schemas.microsoft.com/office/drawing/2014/main" id="{B8D68DBD-F941-2E29-41D9-5F78D9A21DFE}"/>
              </a:ext>
            </a:extLst>
          </p:cNvPr>
          <p:cNvSpPr txBox="1">
            <a:spLocks/>
          </p:cNvSpPr>
          <p:nvPr/>
        </p:nvSpPr>
        <p:spPr>
          <a:xfrm>
            <a:off x="628650" y="274098"/>
            <a:ext cx="7886700" cy="99509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2026 and Beyond</a:t>
            </a:r>
          </a:p>
        </p:txBody>
      </p:sp>
      <p:sp>
        <p:nvSpPr>
          <p:cNvPr id="6" name="Freeform: Shape 5">
            <a:extLst>
              <a:ext uri="{FF2B5EF4-FFF2-40B4-BE49-F238E27FC236}">
                <a16:creationId xmlns:a16="http://schemas.microsoft.com/office/drawing/2014/main" id="{D1854F30-78EF-807F-CCA0-299AA0F85D46}"/>
              </a:ext>
            </a:extLst>
          </p:cNvPr>
          <p:cNvSpPr/>
          <p:nvPr/>
        </p:nvSpPr>
        <p:spPr>
          <a:xfrm>
            <a:off x="3261312" y="1192110"/>
            <a:ext cx="3891842" cy="1677919"/>
          </a:xfrm>
          <a:custGeom>
            <a:avLst/>
            <a:gdLst>
              <a:gd name="connsiteX0" fmla="*/ 0 w 5189122"/>
              <a:gd name="connsiteY0" fmla="*/ 279653 h 2237225"/>
              <a:gd name="connsiteX1" fmla="*/ 4070510 w 5189122"/>
              <a:gd name="connsiteY1" fmla="*/ 279653 h 2237225"/>
              <a:gd name="connsiteX2" fmla="*/ 4070510 w 5189122"/>
              <a:gd name="connsiteY2" fmla="*/ 0 h 2237225"/>
              <a:gd name="connsiteX3" fmla="*/ 5189122 w 5189122"/>
              <a:gd name="connsiteY3" fmla="*/ 1118613 h 2237225"/>
              <a:gd name="connsiteX4" fmla="*/ 4070510 w 5189122"/>
              <a:gd name="connsiteY4" fmla="*/ 2237225 h 2237225"/>
              <a:gd name="connsiteX5" fmla="*/ 4070510 w 5189122"/>
              <a:gd name="connsiteY5" fmla="*/ 1957572 h 2237225"/>
              <a:gd name="connsiteX6" fmla="*/ 0 w 5189122"/>
              <a:gd name="connsiteY6" fmla="*/ 1957572 h 2237225"/>
              <a:gd name="connsiteX7" fmla="*/ 0 w 5189122"/>
              <a:gd name="connsiteY7" fmla="*/ 279653 h 223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89122" h="2237225">
                <a:moveTo>
                  <a:pt x="0" y="279653"/>
                </a:moveTo>
                <a:lnTo>
                  <a:pt x="4070510" y="279653"/>
                </a:lnTo>
                <a:lnTo>
                  <a:pt x="4070510" y="0"/>
                </a:lnTo>
                <a:lnTo>
                  <a:pt x="5189122" y="1118613"/>
                </a:lnTo>
                <a:lnTo>
                  <a:pt x="4070510" y="2237225"/>
                </a:lnTo>
                <a:lnTo>
                  <a:pt x="4070510" y="1957572"/>
                </a:lnTo>
                <a:lnTo>
                  <a:pt x="0" y="1957572"/>
                </a:lnTo>
                <a:lnTo>
                  <a:pt x="0" y="279653"/>
                </a:lnTo>
                <a:close/>
              </a:path>
            </a:pathLst>
          </a:cu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620" tIns="217360" rIns="636839" bIns="217360" numCol="1" spcCol="1270" anchor="t" anchorCtr="0">
            <a:noAutofit/>
          </a:bodyPr>
          <a:lstStyle/>
          <a:p>
            <a:pPr marL="85725" lvl="1" indent="-85725" defTabSz="400050">
              <a:lnSpc>
                <a:spcPct val="90000"/>
              </a:lnSpc>
              <a:spcBef>
                <a:spcPct val="0"/>
              </a:spcBef>
              <a:spcAft>
                <a:spcPct val="15000"/>
              </a:spcAft>
              <a:buChar char="•"/>
            </a:pPr>
            <a:r>
              <a:rPr lang="en-US" sz="900">
                <a:latin typeface="Arial"/>
              </a:rPr>
              <a:t>Expanding on Primary Care Coordination and Hospital Based Transitional Care Success</a:t>
            </a:r>
          </a:p>
          <a:p>
            <a:pPr marL="128588" lvl="1" indent="-128588" defTabSz="533400">
              <a:lnSpc>
                <a:spcPct val="90000"/>
              </a:lnSpc>
              <a:spcBef>
                <a:spcPct val="0"/>
              </a:spcBef>
              <a:spcAft>
                <a:spcPct val="15000"/>
              </a:spcAft>
              <a:buChar char="•"/>
            </a:pPr>
            <a:r>
              <a:rPr lang="en-US" sz="1200" b="1">
                <a:solidFill>
                  <a:schemeClr val="accent2">
                    <a:lumMod val="50000"/>
                  </a:schemeClr>
                </a:solidFill>
                <a:effectLst>
                  <a:outerShdw blurRad="38100" dist="38100" dir="2700000" algn="tl">
                    <a:srgbClr val="000000">
                      <a:alpha val="43137"/>
                    </a:srgbClr>
                  </a:outerShdw>
                </a:effectLst>
                <a:latin typeface="Arial"/>
              </a:rPr>
              <a:t>42% Reduction in 30-day readmission </a:t>
            </a:r>
            <a:r>
              <a:rPr lang="en-US" sz="1200" b="1">
                <a:solidFill>
                  <a:schemeClr val="accent2">
                    <a:lumMod val="50000"/>
                  </a:schemeClr>
                </a:solidFill>
                <a:latin typeface="Arial"/>
              </a:rPr>
              <a:t>rate </a:t>
            </a:r>
            <a:r>
              <a:rPr lang="en-US" sz="900">
                <a:latin typeface="Arial"/>
              </a:rPr>
              <a:t>for high complexity intervention group</a:t>
            </a:r>
          </a:p>
          <a:p>
            <a:pPr marL="128588" lvl="1" indent="-128588" defTabSz="533400">
              <a:lnSpc>
                <a:spcPct val="90000"/>
              </a:lnSpc>
              <a:spcBef>
                <a:spcPct val="0"/>
              </a:spcBef>
              <a:spcAft>
                <a:spcPct val="15000"/>
              </a:spcAft>
              <a:buChar char="•"/>
            </a:pPr>
            <a:r>
              <a:rPr lang="en-US" sz="1200" b="1">
                <a:solidFill>
                  <a:schemeClr val="accent2">
                    <a:lumMod val="50000"/>
                  </a:schemeClr>
                </a:solidFill>
                <a:effectLst>
                  <a:outerShdw blurRad="38100" dist="38100" dir="2700000" algn="tl">
                    <a:srgbClr val="000000">
                      <a:alpha val="43137"/>
                    </a:srgbClr>
                  </a:outerShdw>
                </a:effectLst>
                <a:latin typeface="Arial"/>
              </a:rPr>
              <a:t>17% Reduction in 30-day ED revisit rate </a:t>
            </a:r>
            <a:r>
              <a:rPr lang="en-US" sz="900">
                <a:latin typeface="Arial"/>
              </a:rPr>
              <a:t>for high complexity intervention group</a:t>
            </a:r>
          </a:p>
          <a:p>
            <a:pPr marL="128588" lvl="1" indent="-128588" defTabSz="533400">
              <a:lnSpc>
                <a:spcPct val="90000"/>
              </a:lnSpc>
              <a:spcBef>
                <a:spcPct val="0"/>
              </a:spcBef>
              <a:spcAft>
                <a:spcPct val="15000"/>
              </a:spcAft>
              <a:buChar char="•"/>
            </a:pPr>
            <a:r>
              <a:rPr lang="en-US" sz="1200" b="1">
                <a:solidFill>
                  <a:schemeClr val="accent2">
                    <a:lumMod val="50000"/>
                  </a:schemeClr>
                </a:solidFill>
                <a:effectLst>
                  <a:outerShdw blurRad="38100" dist="38100" dir="2700000" algn="tl">
                    <a:srgbClr val="000000">
                      <a:alpha val="43137"/>
                    </a:srgbClr>
                  </a:outerShdw>
                </a:effectLst>
                <a:latin typeface="Arial"/>
              </a:rPr>
              <a:t>70% increase in parental comfort to manage a child’s care at home.</a:t>
            </a:r>
          </a:p>
        </p:txBody>
      </p:sp>
      <p:sp>
        <p:nvSpPr>
          <p:cNvPr id="7" name="Freeform: Shape 6">
            <a:extLst>
              <a:ext uri="{FF2B5EF4-FFF2-40B4-BE49-F238E27FC236}">
                <a16:creationId xmlns:a16="http://schemas.microsoft.com/office/drawing/2014/main" id="{B6846D04-D2A7-D3C2-5FE1-D9C5F9C753BB}"/>
              </a:ext>
            </a:extLst>
          </p:cNvPr>
          <p:cNvSpPr/>
          <p:nvPr/>
        </p:nvSpPr>
        <p:spPr>
          <a:xfrm>
            <a:off x="666751" y="1192110"/>
            <a:ext cx="2594561" cy="1677919"/>
          </a:xfrm>
          <a:custGeom>
            <a:avLst/>
            <a:gdLst>
              <a:gd name="connsiteX0" fmla="*/ 0 w 3459415"/>
              <a:gd name="connsiteY0" fmla="*/ 372878 h 2237225"/>
              <a:gd name="connsiteX1" fmla="*/ 372878 w 3459415"/>
              <a:gd name="connsiteY1" fmla="*/ 0 h 2237225"/>
              <a:gd name="connsiteX2" fmla="*/ 3086537 w 3459415"/>
              <a:gd name="connsiteY2" fmla="*/ 0 h 2237225"/>
              <a:gd name="connsiteX3" fmla="*/ 3459415 w 3459415"/>
              <a:gd name="connsiteY3" fmla="*/ 372878 h 2237225"/>
              <a:gd name="connsiteX4" fmla="*/ 3459415 w 3459415"/>
              <a:gd name="connsiteY4" fmla="*/ 1864347 h 2237225"/>
              <a:gd name="connsiteX5" fmla="*/ 3086537 w 3459415"/>
              <a:gd name="connsiteY5" fmla="*/ 2237225 h 2237225"/>
              <a:gd name="connsiteX6" fmla="*/ 372878 w 3459415"/>
              <a:gd name="connsiteY6" fmla="*/ 2237225 h 2237225"/>
              <a:gd name="connsiteX7" fmla="*/ 0 w 3459415"/>
              <a:gd name="connsiteY7" fmla="*/ 1864347 h 2237225"/>
              <a:gd name="connsiteX8" fmla="*/ 0 w 3459415"/>
              <a:gd name="connsiteY8" fmla="*/ 372878 h 223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9415" h="2237225">
                <a:moveTo>
                  <a:pt x="0" y="372878"/>
                </a:moveTo>
                <a:cubicBezTo>
                  <a:pt x="0" y="166943"/>
                  <a:pt x="166943" y="0"/>
                  <a:pt x="372878" y="0"/>
                </a:cubicBezTo>
                <a:lnTo>
                  <a:pt x="3086537" y="0"/>
                </a:lnTo>
                <a:cubicBezTo>
                  <a:pt x="3292472" y="0"/>
                  <a:pt x="3459415" y="166943"/>
                  <a:pt x="3459415" y="372878"/>
                </a:cubicBezTo>
                <a:lnTo>
                  <a:pt x="3459415" y="1864347"/>
                </a:lnTo>
                <a:cubicBezTo>
                  <a:pt x="3459415" y="2070282"/>
                  <a:pt x="3292472" y="2237225"/>
                  <a:pt x="3086537" y="2237225"/>
                </a:cubicBezTo>
                <a:lnTo>
                  <a:pt x="372878" y="2237225"/>
                </a:lnTo>
                <a:cubicBezTo>
                  <a:pt x="166943" y="2237225"/>
                  <a:pt x="0" y="2070282"/>
                  <a:pt x="0" y="1864347"/>
                </a:cubicBezTo>
                <a:lnTo>
                  <a:pt x="0" y="372878"/>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93352" tIns="137630" rIns="193352" bIns="137630" numCol="1" spcCol="1270" anchor="ctr" anchorCtr="0">
            <a:noAutofit/>
          </a:bodyPr>
          <a:lstStyle/>
          <a:p>
            <a:pPr algn="ctr" defTabSz="1300163">
              <a:lnSpc>
                <a:spcPct val="90000"/>
              </a:lnSpc>
              <a:spcBef>
                <a:spcPct val="0"/>
              </a:spcBef>
              <a:spcAft>
                <a:spcPct val="35000"/>
              </a:spcAft>
            </a:pPr>
            <a:r>
              <a:rPr lang="en-US" sz="2925" dirty="0">
                <a:solidFill>
                  <a:schemeClr val="bg1"/>
                </a:solidFill>
                <a:effectLst>
                  <a:outerShdw blurRad="38100" dist="38100" dir="2700000" algn="tl">
                    <a:srgbClr val="000000">
                      <a:alpha val="43137"/>
                    </a:srgbClr>
                  </a:outerShdw>
                </a:effectLst>
                <a:latin typeface="Arial"/>
              </a:rPr>
              <a:t>Transitional Care Coordination</a:t>
            </a:r>
          </a:p>
        </p:txBody>
      </p:sp>
      <p:sp>
        <p:nvSpPr>
          <p:cNvPr id="8" name="Freeform: Shape 7">
            <a:extLst>
              <a:ext uri="{FF2B5EF4-FFF2-40B4-BE49-F238E27FC236}">
                <a16:creationId xmlns:a16="http://schemas.microsoft.com/office/drawing/2014/main" id="{EBF6A8A6-BE1B-C9B2-CD27-4DD2634A01BC}"/>
              </a:ext>
            </a:extLst>
          </p:cNvPr>
          <p:cNvSpPr/>
          <p:nvPr/>
        </p:nvSpPr>
        <p:spPr>
          <a:xfrm>
            <a:off x="3261312" y="3037821"/>
            <a:ext cx="3891842" cy="1677919"/>
          </a:xfrm>
          <a:custGeom>
            <a:avLst/>
            <a:gdLst>
              <a:gd name="connsiteX0" fmla="*/ 0 w 5189122"/>
              <a:gd name="connsiteY0" fmla="*/ 279653 h 2237225"/>
              <a:gd name="connsiteX1" fmla="*/ 4070510 w 5189122"/>
              <a:gd name="connsiteY1" fmla="*/ 279653 h 2237225"/>
              <a:gd name="connsiteX2" fmla="*/ 4070510 w 5189122"/>
              <a:gd name="connsiteY2" fmla="*/ 0 h 2237225"/>
              <a:gd name="connsiteX3" fmla="*/ 5189122 w 5189122"/>
              <a:gd name="connsiteY3" fmla="*/ 1118613 h 2237225"/>
              <a:gd name="connsiteX4" fmla="*/ 4070510 w 5189122"/>
              <a:gd name="connsiteY4" fmla="*/ 2237225 h 2237225"/>
              <a:gd name="connsiteX5" fmla="*/ 4070510 w 5189122"/>
              <a:gd name="connsiteY5" fmla="*/ 1957572 h 2237225"/>
              <a:gd name="connsiteX6" fmla="*/ 0 w 5189122"/>
              <a:gd name="connsiteY6" fmla="*/ 1957572 h 2237225"/>
              <a:gd name="connsiteX7" fmla="*/ 0 w 5189122"/>
              <a:gd name="connsiteY7" fmla="*/ 279653 h 223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89122" h="2237225">
                <a:moveTo>
                  <a:pt x="0" y="279653"/>
                </a:moveTo>
                <a:lnTo>
                  <a:pt x="4070510" y="279653"/>
                </a:lnTo>
                <a:lnTo>
                  <a:pt x="4070510" y="0"/>
                </a:lnTo>
                <a:lnTo>
                  <a:pt x="5189122" y="1118613"/>
                </a:lnTo>
                <a:lnTo>
                  <a:pt x="4070510" y="2237225"/>
                </a:lnTo>
                <a:lnTo>
                  <a:pt x="4070510" y="1957572"/>
                </a:lnTo>
                <a:lnTo>
                  <a:pt x="0" y="1957572"/>
                </a:lnTo>
                <a:lnTo>
                  <a:pt x="0" y="279653"/>
                </a:lnTo>
                <a:close/>
              </a:path>
            </a:pathLst>
          </a:cu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 tIns="221170" rIns="640649" bIns="221170" numCol="1" spcCol="1270" anchor="t" anchorCtr="0">
            <a:noAutofit/>
          </a:bodyPr>
          <a:lstStyle/>
          <a:p>
            <a:pPr marL="171450" lvl="1" indent="-171450" defTabSz="800100">
              <a:lnSpc>
                <a:spcPct val="90000"/>
              </a:lnSpc>
              <a:spcBef>
                <a:spcPct val="0"/>
              </a:spcBef>
              <a:spcAft>
                <a:spcPct val="15000"/>
              </a:spcAft>
              <a:buChar char="•"/>
            </a:pPr>
            <a:r>
              <a:rPr lang="en-US">
                <a:latin typeface="Arial"/>
              </a:rPr>
              <a:t>RN</a:t>
            </a:r>
          </a:p>
          <a:p>
            <a:pPr marL="171450" lvl="1" indent="-171450" defTabSz="800100">
              <a:lnSpc>
                <a:spcPct val="90000"/>
              </a:lnSpc>
              <a:spcBef>
                <a:spcPct val="0"/>
              </a:spcBef>
              <a:spcAft>
                <a:spcPct val="15000"/>
              </a:spcAft>
              <a:buChar char="•"/>
            </a:pPr>
            <a:r>
              <a:rPr lang="en-US">
                <a:latin typeface="Arial"/>
              </a:rPr>
              <a:t>Medication Access Technician (Pharmacy Technician)</a:t>
            </a:r>
          </a:p>
          <a:p>
            <a:pPr marL="171450" lvl="1" indent="-171450" defTabSz="800100">
              <a:lnSpc>
                <a:spcPct val="90000"/>
              </a:lnSpc>
              <a:spcBef>
                <a:spcPct val="0"/>
              </a:spcBef>
              <a:spcAft>
                <a:spcPct val="15000"/>
              </a:spcAft>
              <a:buChar char="•"/>
            </a:pPr>
            <a:r>
              <a:rPr lang="en-US">
                <a:latin typeface="Arial"/>
              </a:rPr>
              <a:t>Health Navigator Role</a:t>
            </a:r>
          </a:p>
        </p:txBody>
      </p:sp>
      <p:sp>
        <p:nvSpPr>
          <p:cNvPr id="9" name="Freeform: Shape 8">
            <a:extLst>
              <a:ext uri="{FF2B5EF4-FFF2-40B4-BE49-F238E27FC236}">
                <a16:creationId xmlns:a16="http://schemas.microsoft.com/office/drawing/2014/main" id="{1A715BA8-414B-D5AE-A72E-A4053F358B71}"/>
              </a:ext>
            </a:extLst>
          </p:cNvPr>
          <p:cNvSpPr/>
          <p:nvPr/>
        </p:nvSpPr>
        <p:spPr>
          <a:xfrm>
            <a:off x="666751" y="3037821"/>
            <a:ext cx="2594561" cy="1677919"/>
          </a:xfrm>
          <a:custGeom>
            <a:avLst/>
            <a:gdLst>
              <a:gd name="connsiteX0" fmla="*/ 0 w 3459415"/>
              <a:gd name="connsiteY0" fmla="*/ 372878 h 2237225"/>
              <a:gd name="connsiteX1" fmla="*/ 372878 w 3459415"/>
              <a:gd name="connsiteY1" fmla="*/ 0 h 2237225"/>
              <a:gd name="connsiteX2" fmla="*/ 3086537 w 3459415"/>
              <a:gd name="connsiteY2" fmla="*/ 0 h 2237225"/>
              <a:gd name="connsiteX3" fmla="*/ 3459415 w 3459415"/>
              <a:gd name="connsiteY3" fmla="*/ 372878 h 2237225"/>
              <a:gd name="connsiteX4" fmla="*/ 3459415 w 3459415"/>
              <a:gd name="connsiteY4" fmla="*/ 1864347 h 2237225"/>
              <a:gd name="connsiteX5" fmla="*/ 3086537 w 3459415"/>
              <a:gd name="connsiteY5" fmla="*/ 2237225 h 2237225"/>
              <a:gd name="connsiteX6" fmla="*/ 372878 w 3459415"/>
              <a:gd name="connsiteY6" fmla="*/ 2237225 h 2237225"/>
              <a:gd name="connsiteX7" fmla="*/ 0 w 3459415"/>
              <a:gd name="connsiteY7" fmla="*/ 1864347 h 2237225"/>
              <a:gd name="connsiteX8" fmla="*/ 0 w 3459415"/>
              <a:gd name="connsiteY8" fmla="*/ 372878 h 223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9415" h="2237225">
                <a:moveTo>
                  <a:pt x="0" y="372878"/>
                </a:moveTo>
                <a:cubicBezTo>
                  <a:pt x="0" y="166943"/>
                  <a:pt x="166943" y="0"/>
                  <a:pt x="372878" y="0"/>
                </a:cubicBezTo>
                <a:lnTo>
                  <a:pt x="3086537" y="0"/>
                </a:lnTo>
                <a:cubicBezTo>
                  <a:pt x="3292472" y="0"/>
                  <a:pt x="3459415" y="166943"/>
                  <a:pt x="3459415" y="372878"/>
                </a:cubicBezTo>
                <a:lnTo>
                  <a:pt x="3459415" y="1864347"/>
                </a:lnTo>
                <a:cubicBezTo>
                  <a:pt x="3459415" y="2070282"/>
                  <a:pt x="3292472" y="2237225"/>
                  <a:pt x="3086537" y="2237225"/>
                </a:cubicBezTo>
                <a:lnTo>
                  <a:pt x="372878" y="2237225"/>
                </a:lnTo>
                <a:cubicBezTo>
                  <a:pt x="166943" y="2237225"/>
                  <a:pt x="0" y="2070282"/>
                  <a:pt x="0" y="1864347"/>
                </a:cubicBezTo>
                <a:lnTo>
                  <a:pt x="0" y="372878"/>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93352" tIns="137630" rIns="193352" bIns="137630" numCol="1" spcCol="1270" anchor="ctr" anchorCtr="0">
            <a:noAutofit/>
          </a:bodyPr>
          <a:lstStyle/>
          <a:p>
            <a:pPr algn="ctr" defTabSz="1300163">
              <a:lnSpc>
                <a:spcPct val="90000"/>
              </a:lnSpc>
              <a:spcBef>
                <a:spcPct val="0"/>
              </a:spcBef>
              <a:spcAft>
                <a:spcPct val="35000"/>
              </a:spcAft>
            </a:pPr>
            <a:r>
              <a:rPr lang="en-US" sz="2925">
                <a:effectLst>
                  <a:outerShdw blurRad="38100" dist="38100" dir="2700000" algn="tl">
                    <a:srgbClr val="000000">
                      <a:alpha val="43137"/>
                    </a:srgbClr>
                  </a:outerShdw>
                </a:effectLst>
                <a:latin typeface="Arial"/>
              </a:rPr>
              <a:t>Expanding Non-Clinical Roles</a:t>
            </a:r>
          </a:p>
        </p:txBody>
      </p:sp>
      <p:grpSp>
        <p:nvGrpSpPr>
          <p:cNvPr id="10" name="Group 9">
            <a:extLst>
              <a:ext uri="{FF2B5EF4-FFF2-40B4-BE49-F238E27FC236}">
                <a16:creationId xmlns:a16="http://schemas.microsoft.com/office/drawing/2014/main" id="{625A0486-8110-7B7E-FD85-6B77CACC0455}"/>
              </a:ext>
            </a:extLst>
          </p:cNvPr>
          <p:cNvGrpSpPr/>
          <p:nvPr/>
        </p:nvGrpSpPr>
        <p:grpSpPr>
          <a:xfrm>
            <a:off x="6992342" y="1888331"/>
            <a:ext cx="2035910" cy="2131188"/>
            <a:chOff x="9265251" y="2615899"/>
            <a:chExt cx="2326216" cy="2505919"/>
          </a:xfrm>
        </p:grpSpPr>
        <p:sp>
          <p:nvSpPr>
            <p:cNvPr id="11" name="Text Placeholder 5">
              <a:extLst>
                <a:ext uri="{FF2B5EF4-FFF2-40B4-BE49-F238E27FC236}">
                  <a16:creationId xmlns:a16="http://schemas.microsoft.com/office/drawing/2014/main" id="{942D0779-2DA8-784C-8350-9233935F1A51}"/>
                </a:ext>
              </a:extLst>
            </p:cNvPr>
            <p:cNvSpPr txBox="1">
              <a:spLocks/>
            </p:cNvSpPr>
            <p:nvPr/>
          </p:nvSpPr>
          <p:spPr>
            <a:xfrm>
              <a:off x="9265251" y="2989140"/>
              <a:ext cx="2326216" cy="879719"/>
            </a:xfrm>
            <a:prstGeom prst="rect">
              <a:avLst/>
            </a:prstGeom>
            <a:ln>
              <a:noFill/>
            </a:ln>
          </p:spPr>
          <p:txBody>
            <a:bodyPr>
              <a:normAutofit fontScale="92500" lnSpcReduction="10000"/>
            </a:bodyPr>
            <a:lstStyle>
              <a:lvl1pPr marL="0" indent="0" algn="ctr" defTabSz="609036" rtl="0" eaLnBrk="1" latinLnBrk="0" hangingPunct="1">
                <a:spcBef>
                  <a:spcPct val="20000"/>
                </a:spcBef>
                <a:buFont typeface="Arial"/>
                <a:buNone/>
                <a:defRPr sz="6394" b="1" i="0" kern="1200">
                  <a:solidFill>
                    <a:schemeClr val="accent3"/>
                  </a:solidFill>
                  <a:latin typeface="Arial" charset="0"/>
                  <a:ea typeface="Arial" charset="0"/>
                  <a:cs typeface="Arial" charset="0"/>
                </a:defRPr>
              </a:lvl1pPr>
              <a:lvl2pPr marL="989684" indent="-380648" algn="l" defTabSz="609036" rtl="0" eaLnBrk="1" latinLnBrk="0" hangingPunct="1">
                <a:spcBef>
                  <a:spcPct val="20000"/>
                </a:spcBef>
                <a:buFont typeface="Arial"/>
                <a:buChar char="–"/>
                <a:defRPr sz="3730" kern="1200">
                  <a:solidFill>
                    <a:schemeClr val="tx1"/>
                  </a:solidFill>
                  <a:latin typeface="+mn-lt"/>
                  <a:ea typeface="+mn-ea"/>
                  <a:cs typeface="+mn-cs"/>
                </a:defRPr>
              </a:lvl2pPr>
              <a:lvl3pPr marL="1522590" indent="-304518" algn="l" defTabSz="609036" rtl="0" eaLnBrk="1" latinLnBrk="0" hangingPunct="1">
                <a:spcBef>
                  <a:spcPct val="20000"/>
                </a:spcBef>
                <a:buFont typeface="Arial"/>
                <a:buChar char="•"/>
                <a:defRPr sz="3197" kern="1200">
                  <a:solidFill>
                    <a:schemeClr val="tx1"/>
                  </a:solidFill>
                  <a:latin typeface="+mn-lt"/>
                  <a:ea typeface="+mn-ea"/>
                  <a:cs typeface="+mn-cs"/>
                </a:defRPr>
              </a:lvl3pPr>
              <a:lvl4pPr marL="2131626" indent="-304518" algn="l" defTabSz="609036" rtl="0" eaLnBrk="1" latinLnBrk="0" hangingPunct="1">
                <a:spcBef>
                  <a:spcPct val="20000"/>
                </a:spcBef>
                <a:buFont typeface="Arial"/>
                <a:buChar char="–"/>
                <a:defRPr sz="2664" kern="1200">
                  <a:solidFill>
                    <a:schemeClr val="tx1"/>
                  </a:solidFill>
                  <a:latin typeface="+mn-lt"/>
                  <a:ea typeface="+mn-ea"/>
                  <a:cs typeface="+mn-cs"/>
                </a:defRPr>
              </a:lvl4pPr>
              <a:lvl5pPr marL="2740663" indent="-304518" algn="l" defTabSz="609036" rtl="0" eaLnBrk="1" latinLnBrk="0" hangingPunct="1">
                <a:spcBef>
                  <a:spcPct val="20000"/>
                </a:spcBef>
                <a:buFont typeface="Arial"/>
                <a:buChar char="»"/>
                <a:defRPr sz="2664" kern="1200">
                  <a:solidFill>
                    <a:schemeClr val="tx1"/>
                  </a:solidFill>
                  <a:latin typeface="+mn-lt"/>
                  <a:ea typeface="+mn-ea"/>
                  <a:cs typeface="+mn-cs"/>
                </a:defRPr>
              </a:lvl5pPr>
              <a:lvl6pPr marL="3349699" indent="-304518" algn="l" defTabSz="609036" rtl="0" eaLnBrk="1" latinLnBrk="0" hangingPunct="1">
                <a:spcBef>
                  <a:spcPct val="20000"/>
                </a:spcBef>
                <a:buFont typeface="Arial"/>
                <a:buChar char="•"/>
                <a:defRPr sz="2664" kern="1200">
                  <a:solidFill>
                    <a:schemeClr val="tx1"/>
                  </a:solidFill>
                  <a:latin typeface="+mn-lt"/>
                  <a:ea typeface="+mn-ea"/>
                  <a:cs typeface="+mn-cs"/>
                </a:defRPr>
              </a:lvl6pPr>
              <a:lvl7pPr marL="3958735" indent="-304518" algn="l" defTabSz="609036" rtl="0" eaLnBrk="1" latinLnBrk="0" hangingPunct="1">
                <a:spcBef>
                  <a:spcPct val="20000"/>
                </a:spcBef>
                <a:buFont typeface="Arial"/>
                <a:buChar char="•"/>
                <a:defRPr sz="2664" kern="1200">
                  <a:solidFill>
                    <a:schemeClr val="tx1"/>
                  </a:solidFill>
                  <a:latin typeface="+mn-lt"/>
                  <a:ea typeface="+mn-ea"/>
                  <a:cs typeface="+mn-cs"/>
                </a:defRPr>
              </a:lvl7pPr>
              <a:lvl8pPr marL="4567771" indent="-304518" algn="l" defTabSz="609036" rtl="0" eaLnBrk="1" latinLnBrk="0" hangingPunct="1">
                <a:spcBef>
                  <a:spcPct val="20000"/>
                </a:spcBef>
                <a:buFont typeface="Arial"/>
                <a:buChar char="•"/>
                <a:defRPr sz="2664" kern="1200">
                  <a:solidFill>
                    <a:schemeClr val="tx1"/>
                  </a:solidFill>
                  <a:latin typeface="+mn-lt"/>
                  <a:ea typeface="+mn-ea"/>
                  <a:cs typeface="+mn-cs"/>
                </a:defRPr>
              </a:lvl8pPr>
              <a:lvl9pPr marL="5176807" indent="-304518" algn="l" defTabSz="609036" rtl="0" eaLnBrk="1" latinLnBrk="0" hangingPunct="1">
                <a:spcBef>
                  <a:spcPct val="20000"/>
                </a:spcBef>
                <a:buFont typeface="Arial"/>
                <a:buChar char="•"/>
                <a:defRPr sz="2664" kern="1200">
                  <a:solidFill>
                    <a:schemeClr val="tx1"/>
                  </a:solidFill>
                  <a:latin typeface="+mn-lt"/>
                  <a:ea typeface="+mn-ea"/>
                  <a:cs typeface="+mn-cs"/>
                </a:defRPr>
              </a:lvl9pPr>
            </a:lstStyle>
            <a:p>
              <a:pPr defTabSz="456777">
                <a:defRPr/>
              </a:pPr>
              <a:r>
                <a:rPr lang="en-US" sz="4796">
                  <a:ln>
                    <a:solidFill>
                      <a:srgbClr val="F0A900">
                        <a:lumMod val="50000"/>
                      </a:srgbClr>
                    </a:solidFill>
                  </a:ln>
                  <a:solidFill>
                    <a:srgbClr val="F0A900"/>
                  </a:solidFill>
                  <a:effectLst>
                    <a:outerShdw blurRad="50800" dist="38100" dir="2700000" algn="tl" rotWithShape="0">
                      <a:prstClr val="black">
                        <a:alpha val="40000"/>
                      </a:prstClr>
                    </a:outerShdw>
                  </a:effectLst>
                </a:rPr>
                <a:t>87%</a:t>
              </a:r>
            </a:p>
          </p:txBody>
        </p:sp>
        <p:sp>
          <p:nvSpPr>
            <p:cNvPr id="12" name="Text Placeholder 7">
              <a:extLst>
                <a:ext uri="{FF2B5EF4-FFF2-40B4-BE49-F238E27FC236}">
                  <a16:creationId xmlns:a16="http://schemas.microsoft.com/office/drawing/2014/main" id="{A3312658-436F-ED58-FF17-8E1F1F5E7373}"/>
                </a:ext>
              </a:extLst>
            </p:cNvPr>
            <p:cNvSpPr txBox="1">
              <a:spLocks/>
            </p:cNvSpPr>
            <p:nvPr/>
          </p:nvSpPr>
          <p:spPr>
            <a:xfrm>
              <a:off x="9265251" y="3868858"/>
              <a:ext cx="2326216" cy="868092"/>
            </a:xfrm>
            <a:prstGeom prst="rect">
              <a:avLst/>
            </a:prstGeom>
          </p:spPr>
          <p:txBody>
            <a:bodyPr vert="horz" wrap="square">
              <a:spAutoFit/>
            </a:bodyPr>
            <a:lstStyle>
              <a:lvl1pPr marL="0" indent="0" algn="ctr" defTabSz="609036" rtl="0" eaLnBrk="1" latinLnBrk="0" hangingPunct="1">
                <a:spcBef>
                  <a:spcPct val="20000"/>
                </a:spcBef>
                <a:buFont typeface="Arial"/>
                <a:buNone/>
                <a:defRPr sz="1865" kern="1200">
                  <a:solidFill>
                    <a:schemeClr val="accent5">
                      <a:lumMod val="50000"/>
                    </a:schemeClr>
                  </a:solidFill>
                  <a:latin typeface="Trebuchet MS"/>
                  <a:ea typeface="+mn-ea"/>
                  <a:cs typeface="Trebuchet MS"/>
                </a:defRPr>
              </a:lvl1pPr>
              <a:lvl2pPr marL="989684" indent="-380648" algn="l" defTabSz="609036" rtl="0" eaLnBrk="1" latinLnBrk="0" hangingPunct="1">
                <a:spcBef>
                  <a:spcPct val="20000"/>
                </a:spcBef>
                <a:buFont typeface="Arial"/>
                <a:buChar char="–"/>
                <a:defRPr sz="1599" kern="1200">
                  <a:solidFill>
                    <a:schemeClr val="tx1"/>
                  </a:solidFill>
                  <a:latin typeface="+mn-lt"/>
                  <a:ea typeface="+mn-ea"/>
                  <a:cs typeface="+mn-cs"/>
                </a:defRPr>
              </a:lvl2pPr>
              <a:lvl3pPr marL="1522590" indent="-304518" algn="l" defTabSz="609036" rtl="0" eaLnBrk="1" latinLnBrk="0" hangingPunct="1">
                <a:spcBef>
                  <a:spcPct val="20000"/>
                </a:spcBef>
                <a:buFont typeface="Arial"/>
                <a:buChar char="•"/>
                <a:defRPr sz="1599" kern="1200">
                  <a:solidFill>
                    <a:schemeClr val="tx1"/>
                  </a:solidFill>
                  <a:latin typeface="+mn-lt"/>
                  <a:ea typeface="+mn-ea"/>
                  <a:cs typeface="+mn-cs"/>
                </a:defRPr>
              </a:lvl3pPr>
              <a:lvl4pPr marL="2131626" indent="-304518" algn="l" defTabSz="609036" rtl="0" eaLnBrk="1" latinLnBrk="0" hangingPunct="1">
                <a:spcBef>
                  <a:spcPct val="20000"/>
                </a:spcBef>
                <a:buFont typeface="Arial"/>
                <a:buChar char="–"/>
                <a:defRPr sz="1599" kern="1200">
                  <a:solidFill>
                    <a:schemeClr val="tx1"/>
                  </a:solidFill>
                  <a:latin typeface="+mn-lt"/>
                  <a:ea typeface="+mn-ea"/>
                  <a:cs typeface="+mn-cs"/>
                </a:defRPr>
              </a:lvl4pPr>
              <a:lvl5pPr marL="2740663" indent="-304518" algn="l" defTabSz="609036" rtl="0" eaLnBrk="1" latinLnBrk="0" hangingPunct="1">
                <a:spcBef>
                  <a:spcPct val="20000"/>
                </a:spcBef>
                <a:buFont typeface="Arial"/>
                <a:buChar char="»"/>
                <a:defRPr sz="1599" kern="1200">
                  <a:solidFill>
                    <a:schemeClr val="tx1"/>
                  </a:solidFill>
                  <a:latin typeface="+mn-lt"/>
                  <a:ea typeface="+mn-ea"/>
                  <a:cs typeface="+mn-cs"/>
                </a:defRPr>
              </a:lvl5pPr>
              <a:lvl6pPr marL="3349699" indent="-304518" algn="l" defTabSz="609036" rtl="0" eaLnBrk="1" latinLnBrk="0" hangingPunct="1">
                <a:spcBef>
                  <a:spcPct val="20000"/>
                </a:spcBef>
                <a:buFont typeface="Arial"/>
                <a:buChar char="•"/>
                <a:defRPr sz="2664" kern="1200">
                  <a:solidFill>
                    <a:schemeClr val="tx1"/>
                  </a:solidFill>
                  <a:latin typeface="+mn-lt"/>
                  <a:ea typeface="+mn-ea"/>
                  <a:cs typeface="+mn-cs"/>
                </a:defRPr>
              </a:lvl6pPr>
              <a:lvl7pPr marL="3958735" indent="-304518" algn="l" defTabSz="609036" rtl="0" eaLnBrk="1" latinLnBrk="0" hangingPunct="1">
                <a:spcBef>
                  <a:spcPct val="20000"/>
                </a:spcBef>
                <a:buFont typeface="Arial"/>
                <a:buChar char="•"/>
                <a:defRPr sz="2664" kern="1200">
                  <a:solidFill>
                    <a:schemeClr val="tx1"/>
                  </a:solidFill>
                  <a:latin typeface="+mn-lt"/>
                  <a:ea typeface="+mn-ea"/>
                  <a:cs typeface="+mn-cs"/>
                </a:defRPr>
              </a:lvl7pPr>
              <a:lvl8pPr marL="4567771" indent="-304518" algn="l" defTabSz="609036" rtl="0" eaLnBrk="1" latinLnBrk="0" hangingPunct="1">
                <a:spcBef>
                  <a:spcPct val="20000"/>
                </a:spcBef>
                <a:buFont typeface="Arial"/>
                <a:buChar char="•"/>
                <a:defRPr sz="2664" kern="1200">
                  <a:solidFill>
                    <a:schemeClr val="tx1"/>
                  </a:solidFill>
                  <a:latin typeface="+mn-lt"/>
                  <a:ea typeface="+mn-ea"/>
                  <a:cs typeface="+mn-cs"/>
                </a:defRPr>
              </a:lvl8pPr>
              <a:lvl9pPr marL="5176807" indent="-304518" algn="l" defTabSz="609036" rtl="0" eaLnBrk="1" latinLnBrk="0" hangingPunct="1">
                <a:spcBef>
                  <a:spcPct val="20000"/>
                </a:spcBef>
                <a:buFont typeface="Arial"/>
                <a:buChar char="•"/>
                <a:defRPr sz="2664" kern="1200">
                  <a:solidFill>
                    <a:schemeClr val="tx1"/>
                  </a:solidFill>
                  <a:latin typeface="+mn-lt"/>
                  <a:ea typeface="+mn-ea"/>
                  <a:cs typeface="+mn-cs"/>
                </a:defRPr>
              </a:lvl9pPr>
            </a:lstStyle>
            <a:p>
              <a:pPr defTabSz="456777">
                <a:defRPr/>
              </a:pPr>
              <a:r>
                <a:rPr lang="en-US" sz="1399">
                  <a:solidFill>
                    <a:srgbClr val="003A70">
                      <a:lumMod val="50000"/>
                    </a:srgbClr>
                  </a:solidFill>
                  <a:effectLst>
                    <a:outerShdw blurRad="50800" dist="38100" dir="2700000" algn="tl" rotWithShape="0">
                      <a:prstClr val="black">
                        <a:alpha val="40000"/>
                      </a:prstClr>
                    </a:outerShdw>
                  </a:effectLst>
                </a:rPr>
                <a:t>2 day - Post DC bidirectional outreach success rate</a:t>
              </a:r>
            </a:p>
          </p:txBody>
        </p:sp>
        <p:sp>
          <p:nvSpPr>
            <p:cNvPr id="13" name="Rectangle: Rounded Corners 12">
              <a:extLst>
                <a:ext uri="{FF2B5EF4-FFF2-40B4-BE49-F238E27FC236}">
                  <a16:creationId xmlns:a16="http://schemas.microsoft.com/office/drawing/2014/main" id="{F50366A5-E853-FDA0-2C66-0359C00B7663}"/>
                </a:ext>
              </a:extLst>
            </p:cNvPr>
            <p:cNvSpPr/>
            <p:nvPr/>
          </p:nvSpPr>
          <p:spPr>
            <a:xfrm>
              <a:off x="9343090" y="2615899"/>
              <a:ext cx="2170537" cy="2505919"/>
            </a:xfrm>
            <a:prstGeom prst="roundRect">
              <a:avLst/>
            </a:prstGeom>
            <a:noFill/>
            <a:ln w="57150"/>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350"/>
            </a:p>
          </p:txBody>
        </p:sp>
      </p:grpSp>
    </p:spTree>
    <p:extLst>
      <p:ext uri="{BB962C8B-B14F-4D97-AF65-F5344CB8AC3E}">
        <p14:creationId xmlns:p14="http://schemas.microsoft.com/office/powerpoint/2010/main" val="184046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CE9FB-4DEB-03CA-E430-39F5B1AF9D8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A5B066-2FE0-7C75-854C-73134AF20776}"/>
              </a:ext>
            </a:extLst>
          </p:cNvPr>
          <p:cNvSpPr>
            <a:spLocks noGrp="1"/>
          </p:cNvSpPr>
          <p:nvPr>
            <p:ph type="sldNum" sz="quarter" idx="10"/>
          </p:nvPr>
        </p:nvSpPr>
        <p:spPr/>
        <p:txBody>
          <a:bodyPr/>
          <a:lstStyle/>
          <a:p>
            <a:pPr defTabSz="456777">
              <a:defRPr/>
            </a:pPr>
            <a:fld id="{FE9E206F-B6C9-6B46-920E-6690A9897DBF}" type="slidenum">
              <a:rPr lang="en-US" sz="999">
                <a:solidFill>
                  <a:srgbClr val="003A70">
                    <a:tint val="75000"/>
                  </a:srgbClr>
                </a:solidFill>
                <a:latin typeface="Arial"/>
              </a:rPr>
              <a:pPr defTabSz="456777">
                <a:defRPr/>
              </a:pPr>
              <a:t>6</a:t>
            </a:fld>
            <a:endParaRPr lang="en-US" sz="999">
              <a:solidFill>
                <a:srgbClr val="003A70">
                  <a:tint val="75000"/>
                </a:srgbClr>
              </a:solidFill>
              <a:latin typeface="Arial"/>
            </a:endParaRPr>
          </a:p>
        </p:txBody>
      </p:sp>
      <p:sp>
        <p:nvSpPr>
          <p:cNvPr id="3" name="Text Placeholder 2">
            <a:extLst>
              <a:ext uri="{FF2B5EF4-FFF2-40B4-BE49-F238E27FC236}">
                <a16:creationId xmlns:a16="http://schemas.microsoft.com/office/drawing/2014/main" id="{7F141900-4204-51A9-7E91-AF835BFC8690}"/>
              </a:ext>
            </a:extLst>
          </p:cNvPr>
          <p:cNvSpPr>
            <a:spLocks noGrp="1"/>
          </p:cNvSpPr>
          <p:nvPr>
            <p:ph type="body" sz="quarter" idx="11"/>
          </p:nvPr>
        </p:nvSpPr>
        <p:spPr>
          <a:xfrm>
            <a:off x="538885" y="478046"/>
            <a:ext cx="7616245" cy="492443"/>
          </a:xfrm>
        </p:spPr>
        <p:txBody>
          <a:bodyPr/>
          <a:lstStyle/>
          <a:p>
            <a:r>
              <a:rPr lang="en-US" dirty="0"/>
              <a:t>TCC: New Care Model Work</a:t>
            </a:r>
          </a:p>
        </p:txBody>
      </p:sp>
      <p:graphicFrame>
        <p:nvGraphicFramePr>
          <p:cNvPr id="5" name="Diagram 4">
            <a:extLst>
              <a:ext uri="{FF2B5EF4-FFF2-40B4-BE49-F238E27FC236}">
                <a16:creationId xmlns:a16="http://schemas.microsoft.com/office/drawing/2014/main" id="{47750FD4-944D-1058-4A8E-16B0065DCD34}"/>
              </a:ext>
            </a:extLst>
          </p:cNvPr>
          <p:cNvGraphicFramePr/>
          <p:nvPr>
            <p:extLst>
              <p:ext uri="{D42A27DB-BD31-4B8C-83A1-F6EECF244321}">
                <p14:modId xmlns:p14="http://schemas.microsoft.com/office/powerpoint/2010/main" val="250522126"/>
              </p:ext>
            </p:extLst>
          </p:nvPr>
        </p:nvGraphicFramePr>
        <p:xfrm>
          <a:off x="3275597" y="1075174"/>
          <a:ext cx="5600178" cy="3890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a:extLst>
              <a:ext uri="{FF2B5EF4-FFF2-40B4-BE49-F238E27FC236}">
                <a16:creationId xmlns:a16="http://schemas.microsoft.com/office/drawing/2014/main" id="{9322EAEB-338F-F5F3-60CF-93E19BC2CC57}"/>
              </a:ext>
            </a:extLst>
          </p:cNvPr>
          <p:cNvGrpSpPr/>
          <p:nvPr/>
        </p:nvGrpSpPr>
        <p:grpSpPr>
          <a:xfrm>
            <a:off x="1256013" y="1075175"/>
            <a:ext cx="2019584" cy="3890231"/>
            <a:chOff x="-186448" y="1196910"/>
            <a:chExt cx="2946193" cy="1205566"/>
          </a:xfrm>
          <a:solidFill>
            <a:srgbClr val="7030A0"/>
          </a:solidFill>
        </p:grpSpPr>
        <p:sp>
          <p:nvSpPr>
            <p:cNvPr id="9" name="Rectangle: Rounded Corners 8">
              <a:extLst>
                <a:ext uri="{FF2B5EF4-FFF2-40B4-BE49-F238E27FC236}">
                  <a16:creationId xmlns:a16="http://schemas.microsoft.com/office/drawing/2014/main" id="{0C161A3A-C8BE-CA88-EC8C-50B637F35563}"/>
                </a:ext>
              </a:extLst>
            </p:cNvPr>
            <p:cNvSpPr/>
            <p:nvPr/>
          </p:nvSpPr>
          <p:spPr>
            <a:xfrm>
              <a:off x="-186448" y="1196910"/>
              <a:ext cx="2946193" cy="1205566"/>
            </a:xfrm>
            <a:prstGeom prst="roundRect">
              <a:avLst/>
            </a:prstGeom>
            <a:grpFill/>
          </p:spPr>
          <p:style>
            <a:lnRef idx="2">
              <a:schemeClr val="lt1">
                <a:hueOff val="0"/>
                <a:satOff val="0"/>
                <a:lumOff val="0"/>
                <a:alphaOff val="0"/>
              </a:schemeClr>
            </a:lnRef>
            <a:fillRef idx="1">
              <a:schemeClr val="accent3">
                <a:hueOff val="3106621"/>
                <a:satOff val="0"/>
                <a:lumOff val="-1634"/>
                <a:alphaOff val="0"/>
              </a:schemeClr>
            </a:fillRef>
            <a:effectRef idx="0">
              <a:schemeClr val="accent3">
                <a:hueOff val="3106621"/>
                <a:satOff val="0"/>
                <a:lumOff val="-1634"/>
                <a:alphaOff val="0"/>
              </a:schemeClr>
            </a:effectRef>
            <a:fontRef idx="minor">
              <a:schemeClr val="lt1"/>
            </a:fontRef>
          </p:style>
          <p:txBody>
            <a:bodyPr/>
            <a:lstStyle/>
            <a:p>
              <a:endParaRPr lang="en-US" sz="1350"/>
            </a:p>
          </p:txBody>
        </p:sp>
        <p:sp>
          <p:nvSpPr>
            <p:cNvPr id="10" name="Rectangle: Rounded Corners 4">
              <a:extLst>
                <a:ext uri="{FF2B5EF4-FFF2-40B4-BE49-F238E27FC236}">
                  <a16:creationId xmlns:a16="http://schemas.microsoft.com/office/drawing/2014/main" id="{6120F3C9-72C0-E707-143E-733C5826A5A7}"/>
                </a:ext>
              </a:extLst>
            </p:cNvPr>
            <p:cNvSpPr txBox="1"/>
            <p:nvPr/>
          </p:nvSpPr>
          <p:spPr>
            <a:xfrm>
              <a:off x="27907" y="1285501"/>
              <a:ext cx="2638614" cy="102549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1450" tIns="85725" rIns="171450" bIns="85725" numCol="1" spcCol="1270" anchor="ctr" anchorCtr="0">
              <a:noAutofit/>
            </a:bodyPr>
            <a:lstStyle/>
            <a:p>
              <a:pPr algn="ctr" defTabSz="2000250">
                <a:lnSpc>
                  <a:spcPct val="90000"/>
                </a:lnSpc>
                <a:spcBef>
                  <a:spcPct val="0"/>
                </a:spcBef>
                <a:spcAft>
                  <a:spcPct val="35000"/>
                </a:spcAft>
              </a:pPr>
              <a:r>
                <a:rPr lang="en-US" sz="3450" dirty="0"/>
                <a:t>MAT:</a:t>
              </a:r>
            </a:p>
            <a:p>
              <a:pPr algn="ctr" defTabSz="2000250">
                <a:lnSpc>
                  <a:spcPct val="90000"/>
                </a:lnSpc>
                <a:spcBef>
                  <a:spcPct val="0"/>
                </a:spcBef>
                <a:spcAft>
                  <a:spcPct val="35000"/>
                </a:spcAft>
              </a:pPr>
              <a:r>
                <a:rPr lang="en-US" sz="3450" dirty="0"/>
                <a:t>(100%)</a:t>
              </a:r>
            </a:p>
            <a:p>
              <a:pPr algn="ctr" defTabSz="2000250">
                <a:lnSpc>
                  <a:spcPct val="90000"/>
                </a:lnSpc>
                <a:spcBef>
                  <a:spcPct val="0"/>
                </a:spcBef>
                <a:spcAft>
                  <a:spcPct val="35000"/>
                </a:spcAft>
              </a:pPr>
              <a:r>
                <a:rPr lang="en-US" sz="1350" dirty="0"/>
                <a:t>Medication Access Tech reviews medications for all enrolled patients at discharge</a:t>
              </a:r>
            </a:p>
          </p:txBody>
        </p:sp>
      </p:grpSp>
      <p:sp>
        <p:nvSpPr>
          <p:cNvPr id="11" name="TextBox 10">
            <a:extLst>
              <a:ext uri="{FF2B5EF4-FFF2-40B4-BE49-F238E27FC236}">
                <a16:creationId xmlns:a16="http://schemas.microsoft.com/office/drawing/2014/main" id="{1540C634-CB8A-D647-D5BF-2A22E464B64C}"/>
              </a:ext>
            </a:extLst>
          </p:cNvPr>
          <p:cNvSpPr txBox="1"/>
          <p:nvPr/>
        </p:nvSpPr>
        <p:spPr>
          <a:xfrm>
            <a:off x="154486" y="1827068"/>
            <a:ext cx="1248465" cy="1338828"/>
          </a:xfrm>
          <a:prstGeom prst="rect">
            <a:avLst/>
          </a:prstGeom>
          <a:noFill/>
        </p:spPr>
        <p:txBody>
          <a:bodyPr wrap="square" rtlCol="0">
            <a:spAutoFit/>
          </a:bodyPr>
          <a:lstStyle/>
          <a:p>
            <a:r>
              <a:rPr lang="en-US" sz="1350" b="1" dirty="0"/>
              <a:t>Eligibility Criteria + Referrals  Enrolled before Discharge</a:t>
            </a:r>
          </a:p>
        </p:txBody>
      </p:sp>
      <p:sp>
        <p:nvSpPr>
          <p:cNvPr id="14" name="Arrow: Right 13">
            <a:extLst>
              <a:ext uri="{FF2B5EF4-FFF2-40B4-BE49-F238E27FC236}">
                <a16:creationId xmlns:a16="http://schemas.microsoft.com/office/drawing/2014/main" id="{6270E3C0-C059-BB0A-009A-8C35500DE6EF}"/>
              </a:ext>
            </a:extLst>
          </p:cNvPr>
          <p:cNvSpPr/>
          <p:nvPr/>
        </p:nvSpPr>
        <p:spPr>
          <a:xfrm>
            <a:off x="135356" y="3357778"/>
            <a:ext cx="1120657" cy="468927"/>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350"/>
          </a:p>
        </p:txBody>
      </p:sp>
    </p:spTree>
    <p:extLst>
      <p:ext uri="{BB962C8B-B14F-4D97-AF65-F5344CB8AC3E}">
        <p14:creationId xmlns:p14="http://schemas.microsoft.com/office/powerpoint/2010/main" val="1751154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C7A757-3ABE-CA69-5DD5-85484D19FD80}"/>
              </a:ext>
            </a:extLst>
          </p:cNvPr>
          <p:cNvSpPr>
            <a:spLocks noGrp="1"/>
          </p:cNvSpPr>
          <p:nvPr>
            <p:ph type="sldNum" sz="quarter" idx="10"/>
          </p:nvPr>
        </p:nvSpPr>
        <p:spPr/>
        <p:txBody>
          <a:bodyPr/>
          <a:lstStyle/>
          <a:p>
            <a:fld id="{FE9E206F-B6C9-6B46-920E-6690A9897DBF}" type="slidenum">
              <a:rPr lang="en-US" smtClean="0"/>
              <a:t>7</a:t>
            </a:fld>
            <a:endParaRPr lang="en-US" dirty="0"/>
          </a:p>
        </p:txBody>
      </p:sp>
      <p:sp>
        <p:nvSpPr>
          <p:cNvPr id="5" name="Text Placeholder 4">
            <a:extLst>
              <a:ext uri="{FF2B5EF4-FFF2-40B4-BE49-F238E27FC236}">
                <a16:creationId xmlns:a16="http://schemas.microsoft.com/office/drawing/2014/main" id="{F98D8B66-8799-7217-8C98-A1757EA04C92}"/>
              </a:ext>
            </a:extLst>
          </p:cNvPr>
          <p:cNvSpPr>
            <a:spLocks noGrp="1"/>
          </p:cNvSpPr>
          <p:nvPr>
            <p:ph type="body" sz="quarter" idx="11"/>
          </p:nvPr>
        </p:nvSpPr>
        <p:spPr>
          <a:xfrm>
            <a:off x="641668" y="274580"/>
            <a:ext cx="6391592" cy="492443"/>
          </a:xfrm>
        </p:spPr>
        <p:txBody>
          <a:bodyPr/>
          <a:lstStyle/>
          <a:p>
            <a:r>
              <a:rPr lang="en-US" dirty="0"/>
              <a:t>Multidisciplinary Care Coordination</a:t>
            </a:r>
          </a:p>
        </p:txBody>
      </p:sp>
      <p:graphicFrame>
        <p:nvGraphicFramePr>
          <p:cNvPr id="7" name="Diagram 6">
            <a:extLst>
              <a:ext uri="{FF2B5EF4-FFF2-40B4-BE49-F238E27FC236}">
                <a16:creationId xmlns:a16="http://schemas.microsoft.com/office/drawing/2014/main" id="{1E92FB3A-FA30-E39F-0626-3D711EE96FB5}"/>
              </a:ext>
            </a:extLst>
          </p:cNvPr>
          <p:cNvGraphicFramePr/>
          <p:nvPr>
            <p:extLst>
              <p:ext uri="{D42A27DB-BD31-4B8C-83A1-F6EECF244321}">
                <p14:modId xmlns:p14="http://schemas.microsoft.com/office/powerpoint/2010/main" val="4196165385"/>
              </p:ext>
            </p:extLst>
          </p:nvPr>
        </p:nvGraphicFramePr>
        <p:xfrm>
          <a:off x="-588957" y="88260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7FCBE44B-C4C1-DA88-F8BE-520893817C61}"/>
              </a:ext>
            </a:extLst>
          </p:cNvPr>
          <p:cNvSpPr txBox="1"/>
          <p:nvPr/>
        </p:nvSpPr>
        <p:spPr>
          <a:xfrm>
            <a:off x="4809038" y="1331850"/>
            <a:ext cx="3866274" cy="2862322"/>
          </a:xfrm>
          <a:prstGeom prst="rect">
            <a:avLst/>
          </a:prstGeom>
          <a:noFill/>
        </p:spPr>
        <p:txBody>
          <a:bodyPr wrap="square" rtlCol="0">
            <a:spAutoFit/>
          </a:bodyPr>
          <a:lstStyle/>
          <a:p>
            <a:r>
              <a:rPr lang="en-US" b="1" dirty="0"/>
              <a:t>Program Snapshot </a:t>
            </a:r>
          </a:p>
          <a:p>
            <a:r>
              <a:rPr lang="en-US" b="1" dirty="0"/>
              <a:t>(Since Go-Live – Feb 9, 2026)</a:t>
            </a:r>
          </a:p>
          <a:p>
            <a:endParaRPr lang="en-US" b="1" dirty="0"/>
          </a:p>
          <a:p>
            <a:pPr marL="285750" indent="-285750">
              <a:buFont typeface="Arial" panose="020B0604020202020204" pitchFamily="34" charset="0"/>
              <a:buChar char="•"/>
            </a:pPr>
            <a:r>
              <a:rPr lang="en-US" b="1" dirty="0"/>
              <a:t>149</a:t>
            </a:r>
            <a:r>
              <a:rPr lang="en-US" dirty="0"/>
              <a:t> patients enrolled </a:t>
            </a:r>
          </a:p>
          <a:p>
            <a:pPr marL="285750" indent="-285750">
              <a:buFont typeface="Arial" panose="020B0604020202020204" pitchFamily="34" charset="0"/>
              <a:buChar char="•"/>
            </a:pPr>
            <a:r>
              <a:rPr lang="en-US" b="1" dirty="0"/>
              <a:t>503</a:t>
            </a:r>
            <a:r>
              <a:rPr lang="en-US" dirty="0"/>
              <a:t> total encounters completed </a:t>
            </a:r>
          </a:p>
          <a:p>
            <a:pPr marL="285750" indent="-285750">
              <a:buFont typeface="Arial" panose="020B0604020202020204" pitchFamily="34" charset="0"/>
              <a:buChar char="•"/>
            </a:pPr>
            <a:r>
              <a:rPr lang="en-US" b="1" dirty="0"/>
              <a:t>21%</a:t>
            </a:r>
            <a:r>
              <a:rPr lang="en-US" dirty="0"/>
              <a:t> of encounters identified ≥1 barrier </a:t>
            </a:r>
          </a:p>
          <a:p>
            <a:pPr marL="285750" indent="-285750">
              <a:buFont typeface="Arial" panose="020B0604020202020204" pitchFamily="34" charset="0"/>
              <a:buChar char="•"/>
            </a:pPr>
            <a:r>
              <a:rPr lang="en-US" b="1" dirty="0"/>
              <a:t>89.8%</a:t>
            </a:r>
            <a:r>
              <a:rPr lang="en-US" dirty="0"/>
              <a:t> of patients enrolled during inpatient stay</a:t>
            </a:r>
          </a:p>
          <a:p>
            <a:endParaRPr lang="en-US" dirty="0"/>
          </a:p>
        </p:txBody>
      </p:sp>
    </p:spTree>
    <p:extLst>
      <p:ext uri="{BB962C8B-B14F-4D97-AF65-F5344CB8AC3E}">
        <p14:creationId xmlns:p14="http://schemas.microsoft.com/office/powerpoint/2010/main" val="614368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80FF9-C3CD-9864-FAC8-CCE230A34AC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54E1A3-B3B5-F406-16A3-2FB7805269E9}"/>
              </a:ext>
            </a:extLst>
          </p:cNvPr>
          <p:cNvSpPr>
            <a:spLocks noGrp="1"/>
          </p:cNvSpPr>
          <p:nvPr>
            <p:ph type="sldNum" sz="quarter" idx="10"/>
          </p:nvPr>
        </p:nvSpPr>
        <p:spPr>
          <a:xfrm>
            <a:off x="6742175" y="4597359"/>
            <a:ext cx="2133600" cy="273050"/>
          </a:xfrm>
        </p:spPr>
        <p:txBody>
          <a:bodyPr anchor="ctr">
            <a:normAutofit/>
          </a:bodyPr>
          <a:lstStyle/>
          <a:p>
            <a:pPr>
              <a:spcAft>
                <a:spcPts val="600"/>
              </a:spcAft>
            </a:pPr>
            <a:fld id="{FE9E206F-B6C9-6B46-920E-6690A9897DBF}" type="slidenum">
              <a:rPr lang="en-US" smtClean="0"/>
              <a:pPr>
                <a:spcAft>
                  <a:spcPts val="600"/>
                </a:spcAft>
              </a:pPr>
              <a:t>8</a:t>
            </a:fld>
            <a:endParaRPr lang="en-US"/>
          </a:p>
        </p:txBody>
      </p:sp>
      <p:sp>
        <p:nvSpPr>
          <p:cNvPr id="3" name="Text Placeholder 2">
            <a:extLst>
              <a:ext uri="{FF2B5EF4-FFF2-40B4-BE49-F238E27FC236}">
                <a16:creationId xmlns:a16="http://schemas.microsoft.com/office/drawing/2014/main" id="{AF438A4C-70DD-E54E-F926-CF83B50572EE}"/>
              </a:ext>
            </a:extLst>
          </p:cNvPr>
          <p:cNvSpPr>
            <a:spLocks noGrp="1"/>
          </p:cNvSpPr>
          <p:nvPr>
            <p:ph type="body" sz="quarter" idx="39"/>
          </p:nvPr>
        </p:nvSpPr>
        <p:spPr>
          <a:xfrm>
            <a:off x="400920" y="535033"/>
            <a:ext cx="8342159" cy="400110"/>
          </a:xfrm>
        </p:spPr>
        <p:txBody>
          <a:bodyPr wrap="square" anchor="b">
            <a:noAutofit/>
          </a:bodyPr>
          <a:lstStyle/>
          <a:p>
            <a:pPr>
              <a:lnSpc>
                <a:spcPct val="90000"/>
              </a:lnSpc>
            </a:pPr>
            <a:r>
              <a:rPr lang="en-US" dirty="0"/>
              <a:t>Challenges of Managing Complex Care Without Integrated Support</a:t>
            </a:r>
          </a:p>
        </p:txBody>
      </p:sp>
      <p:graphicFrame>
        <p:nvGraphicFramePr>
          <p:cNvPr id="6" name="Text Placeholder 3">
            <a:extLst>
              <a:ext uri="{FF2B5EF4-FFF2-40B4-BE49-F238E27FC236}">
                <a16:creationId xmlns:a16="http://schemas.microsoft.com/office/drawing/2014/main" id="{C40D82CC-B4A8-CD3C-BE0B-15F9C603AE2C}"/>
              </a:ext>
            </a:extLst>
          </p:cNvPr>
          <p:cNvGraphicFramePr/>
          <p:nvPr>
            <p:extLst>
              <p:ext uri="{D42A27DB-BD31-4B8C-83A1-F6EECF244321}">
                <p14:modId xmlns:p14="http://schemas.microsoft.com/office/powerpoint/2010/main" val="2939579961"/>
              </p:ext>
            </p:extLst>
          </p:nvPr>
        </p:nvGraphicFramePr>
        <p:xfrm>
          <a:off x="535033" y="1054093"/>
          <a:ext cx="8073932" cy="38841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8356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15116-6998-F385-72AD-97FFFA2F99A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1925D9-B43B-7F2E-0D68-6C3E00648FC5}"/>
              </a:ext>
            </a:extLst>
          </p:cNvPr>
          <p:cNvSpPr>
            <a:spLocks noGrp="1"/>
          </p:cNvSpPr>
          <p:nvPr>
            <p:ph type="sldNum" sz="quarter" idx="10"/>
          </p:nvPr>
        </p:nvSpPr>
        <p:spPr/>
        <p:txBody>
          <a:bodyPr/>
          <a:lstStyle/>
          <a:p>
            <a:fld id="{FE9E206F-B6C9-6B46-920E-6690A9897DBF}" type="slidenum">
              <a:rPr lang="en-US" smtClean="0"/>
              <a:t>9</a:t>
            </a:fld>
            <a:endParaRPr lang="en-US" dirty="0"/>
          </a:p>
        </p:txBody>
      </p:sp>
      <p:sp>
        <p:nvSpPr>
          <p:cNvPr id="3" name="Text Placeholder 2">
            <a:extLst>
              <a:ext uri="{FF2B5EF4-FFF2-40B4-BE49-F238E27FC236}">
                <a16:creationId xmlns:a16="http://schemas.microsoft.com/office/drawing/2014/main" id="{A83691B4-E400-2F04-2199-9D6C24FEE10D}"/>
              </a:ext>
            </a:extLst>
          </p:cNvPr>
          <p:cNvSpPr>
            <a:spLocks noGrp="1"/>
          </p:cNvSpPr>
          <p:nvPr>
            <p:ph type="body" sz="quarter" idx="11"/>
          </p:nvPr>
        </p:nvSpPr>
        <p:spPr>
          <a:xfrm>
            <a:off x="594360" y="-212597"/>
            <a:ext cx="7964424" cy="1003352"/>
          </a:xfrm>
        </p:spPr>
        <p:txBody>
          <a:bodyPr/>
          <a:lstStyle/>
          <a:p>
            <a:endParaRPr lang="en-US" sz="2800" dirty="0"/>
          </a:p>
          <a:p>
            <a:r>
              <a:rPr lang="en-US" dirty="0"/>
              <a:t>Success of Integrated Support </a:t>
            </a:r>
          </a:p>
        </p:txBody>
      </p:sp>
      <p:graphicFrame>
        <p:nvGraphicFramePr>
          <p:cNvPr id="5" name="Diagram 4">
            <a:extLst>
              <a:ext uri="{FF2B5EF4-FFF2-40B4-BE49-F238E27FC236}">
                <a16:creationId xmlns:a16="http://schemas.microsoft.com/office/drawing/2014/main" id="{2C5E9F80-2F05-6F8E-34EE-AEF7FEB51BB4}"/>
              </a:ext>
            </a:extLst>
          </p:cNvPr>
          <p:cNvGraphicFramePr/>
          <p:nvPr>
            <p:extLst>
              <p:ext uri="{D42A27DB-BD31-4B8C-83A1-F6EECF244321}">
                <p14:modId xmlns:p14="http://schemas.microsoft.com/office/powerpoint/2010/main" val="652792553"/>
              </p:ext>
            </p:extLst>
          </p:nvPr>
        </p:nvGraphicFramePr>
        <p:xfrm>
          <a:off x="531543" y="790755"/>
          <a:ext cx="7575111" cy="40796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4402306"/>
      </p:ext>
    </p:extLst>
  </p:cSld>
  <p:clrMapOvr>
    <a:masterClrMapping/>
  </p:clrMapOvr>
</p:sld>
</file>

<file path=ppt/theme/theme1.xml><?xml version="1.0" encoding="utf-8"?>
<a:theme xmlns:a="http://schemas.openxmlformats.org/drawingml/2006/main" name="STAT_160120038A_Childrens Colorado Powerpoint Template 1">
  <a:themeElements>
    <a:clrScheme name="CHCO 1">
      <a:dk1>
        <a:srgbClr val="003A70"/>
      </a:dk1>
      <a:lt1>
        <a:sysClr val="window" lastClr="FFFFFF"/>
      </a:lt1>
      <a:dk2>
        <a:srgbClr val="0069B3"/>
      </a:dk2>
      <a:lt2>
        <a:srgbClr val="D9D9D6"/>
      </a:lt2>
      <a:accent1>
        <a:srgbClr val="002D72"/>
      </a:accent1>
      <a:accent2>
        <a:srgbClr val="FFE04F"/>
      </a:accent2>
      <a:accent3>
        <a:srgbClr val="F0A900"/>
      </a:accent3>
      <a:accent4>
        <a:srgbClr val="0098D7"/>
      </a:accent4>
      <a:accent5>
        <a:srgbClr val="97999B"/>
      </a:accent5>
      <a:accent6>
        <a:srgbClr val="00A9E0"/>
      </a:accent6>
      <a:hlink>
        <a:srgbClr val="505759"/>
      </a:hlink>
      <a:folHlink>
        <a:srgbClr val="0069B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hildrens Colorado Powerpoint Template 1" id="{8FE50348-FD29-4E37-B139-7D2384A58ACE}" vid="{B1610989-72E5-40C8-9E97-4AEB882BFF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c73fe06-ccb7-4888-a92b-46fd2a849ff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930D5DEF34D5E45926668160672F800" ma:contentTypeVersion="17" ma:contentTypeDescription="Create a new document." ma:contentTypeScope="" ma:versionID="46d5f55870185324fc44e87a1af50996">
  <xsd:schema xmlns:xsd="http://www.w3.org/2001/XMLSchema" xmlns:xs="http://www.w3.org/2001/XMLSchema" xmlns:p="http://schemas.microsoft.com/office/2006/metadata/properties" xmlns:ns2="dc73fe06-ccb7-4888-a92b-46fd2a849ff7" xmlns:ns3="795b529c-3eda-42ba-a74d-2b2e15691b6a" targetNamespace="http://schemas.microsoft.com/office/2006/metadata/properties" ma:root="true" ma:fieldsID="9ccf8d9716469f35dff9ad2087d29eae" ns2:_="" ns3:_="">
    <xsd:import namespace="dc73fe06-ccb7-4888-a92b-46fd2a849ff7"/>
    <xsd:import namespace="795b529c-3eda-42ba-a74d-2b2e15691b6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DateTaken" minOccurs="0"/>
                <xsd:element ref="ns2:lcf76f155ced4ddcb4097134ff3c332f"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73fe06-ccb7-4888-a92b-46fd2a849f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0fe2e41-a58d-4910-8d54-ed8717e087e4"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95b529c-3eda-42ba-a74d-2b2e15691b6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2714D8-C64A-4494-8FCD-7C1401F14D9E}">
  <ds:schemaRefs>
    <ds:schemaRef ds:uri="http://schemas.microsoft.com/office/2006/documentManagement/types"/>
    <ds:schemaRef ds:uri="http://purl.org/dc/elements/1.1/"/>
    <ds:schemaRef ds:uri="http://schemas.microsoft.com/office/infopath/2007/PartnerControls"/>
    <ds:schemaRef ds:uri="http://purl.org/dc/dcmitype/"/>
    <ds:schemaRef ds:uri="http://www.w3.org/XML/1998/namespace"/>
    <ds:schemaRef ds:uri="http://schemas.openxmlformats.org/package/2006/metadata/core-properties"/>
    <ds:schemaRef ds:uri="http://schemas.microsoft.com/office/2006/metadata/properties"/>
    <ds:schemaRef ds:uri="a339d486-44cc-494b-9ce4-95868179b8ff"/>
    <ds:schemaRef ds:uri="http://schemas.microsoft.com/sharepoint/v3"/>
    <ds:schemaRef ds:uri="http://purl.org/dc/terms/"/>
  </ds:schemaRefs>
</ds:datastoreItem>
</file>

<file path=customXml/itemProps2.xml><?xml version="1.0" encoding="utf-8"?>
<ds:datastoreItem xmlns:ds="http://schemas.openxmlformats.org/officeDocument/2006/customXml" ds:itemID="{1E5110CD-F5D2-4FF8-8455-C77445A963A7}">
  <ds:schemaRefs>
    <ds:schemaRef ds:uri="http://schemas.microsoft.com/sharepoint/v3/contenttype/forms"/>
  </ds:schemaRefs>
</ds:datastoreItem>
</file>

<file path=customXml/itemProps3.xml><?xml version="1.0" encoding="utf-8"?>
<ds:datastoreItem xmlns:ds="http://schemas.openxmlformats.org/officeDocument/2006/customXml" ds:itemID="{CDFB1B5D-A138-49BE-A7B8-0629B87BB31E}"/>
</file>

<file path=docMetadata/LabelInfo.xml><?xml version="1.0" encoding="utf-8"?>
<clbl:labelList xmlns:clbl="http://schemas.microsoft.com/office/2020/mipLabelMetadata">
  <clbl:label id="{af8d3786-f13d-43d5-b752-d893b9462e87}" enabled="0" method="" siteId="{af8d3786-f13d-43d5-b752-d893b9462e87}" removed="1"/>
</clbl:labelList>
</file>

<file path=docProps/app.xml><?xml version="1.0" encoding="utf-8"?>
<Properties xmlns="http://schemas.openxmlformats.org/officeDocument/2006/extended-properties" xmlns:vt="http://schemas.openxmlformats.org/officeDocument/2006/docPropsVTypes">
  <Template>Childrens Colorado Powerpoint Template 1</Template>
  <TotalTime>28190</TotalTime>
  <Words>1732</Words>
  <Application>Microsoft Office PowerPoint</Application>
  <PresentationFormat>Custom</PresentationFormat>
  <Paragraphs>191</Paragraphs>
  <Slides>15</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Courier New</vt:lpstr>
      <vt:lpstr>Lucida Grande</vt:lpstr>
      <vt:lpstr>Trebuchet MS</vt:lpstr>
      <vt:lpstr>Wingdings</vt:lpstr>
      <vt:lpstr>STAT_160120038A_Childrens Colorado Powerpoint Template 1</vt:lpstr>
      <vt:lpstr>2026 Copic Medical Foundation Grantee Summit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Dominguez, Fidelity</dc:creator>
  <cp:lastModifiedBy>Megan Conklin</cp:lastModifiedBy>
  <cp:revision>3</cp:revision>
  <dcterms:created xsi:type="dcterms:W3CDTF">2022-11-11T22:15:34Z</dcterms:created>
  <dcterms:modified xsi:type="dcterms:W3CDTF">2026-04-23T14:44:50Z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0x0101008930D5DEF34D5E45926668160672F800</vt:lpwstr>
  </property>
</Properties>
</file>